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34.wmf" ContentType="image/x-wmf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jpeg" ContentType="image/jpeg"/>
  <Override PartName="/ppt/media/image45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6.png" ContentType="image/png"/>
  <Override PartName="/ppt/media/image47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91944-8F91-4ACD-BD44-A7861764054A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433C262-31DD-415D-924C-3E9855F1D22B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Позитивные ценностные отношения </a:t>
          </a:r>
          <a:b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социально значимые навыки, умений и способности  выпускника основной школы</a:t>
          </a:r>
        </a:p>
      </dgm:t>
    </dgm:pt>
    <dgm:pt modelId="{BC464371-DB7C-41A1-87B9-8F3175FEEEA3}" type="parTrans" cxnId="{1EEC2ADB-CD24-4742-BE4F-02665D75FBA1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648BE4CA-A645-433C-88F1-B4E7CE5EE645}" type="sibTrans" cxnId="{1EEC2ADB-CD24-4742-BE4F-02665D75FBA1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39531C76-7F2D-48BE-A791-672A3364880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Патриотизм</a:t>
          </a:r>
        </a:p>
      </dgm:t>
    </dgm:pt>
    <dgm:pt modelId="{849C1103-05DE-4905-B209-687BD5149882}" type="parTrans" cxnId="{0AE277E4-EEB0-4460-B374-440012F6CF2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234548AB-08E6-4860-8752-555B485C1F07}" type="sibTrans" cxnId="{0AE277E4-EEB0-4460-B374-440012F6CF23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91CCC8AB-2668-425F-ACD6-9C30E5B24CFB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Посильное участие в делах своей семьи, родного края, России</a:t>
          </a:r>
        </a:p>
      </dgm:t>
    </dgm:pt>
    <dgm:pt modelId="{836A8079-B562-4A36-9B2F-B45788E2D6ED}" type="parTrans" cxnId="{FB5EF407-EAC8-4E74-B84A-E5EAA187620F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6773B29E-81EA-4793-BED5-DD20D1B5D616}" type="sibTrans" cxnId="{FB5EF407-EAC8-4E74-B84A-E5EAA187620F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C0E01C17-F682-4239-85E5-5C49DAAF37D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Межнациональное общение в духе дружбы, равенства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взаимопомощи народов</a:t>
          </a:r>
        </a:p>
      </dgm:t>
    </dgm:pt>
    <dgm:pt modelId="{208B24DB-6EF5-4335-8B1E-3C3932A2A813}" type="parTrans" cxnId="{77854878-D821-4C6A-8391-214BF321E052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7A1113D-1006-4AB4-A7BC-33947E53B10E}" type="sibTrans" cxnId="{77854878-D821-4C6A-8391-214BF321E052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6F467838-B8B1-4778-AD84-5140325DBD8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Гражданское воспитание</a:t>
          </a:r>
        </a:p>
      </dgm:t>
    </dgm:pt>
    <dgm:pt modelId="{B7061BAD-9AC8-46C4-9743-A9516B8DCACF}" type="parTrans" cxnId="{1A7859C3-12CA-4FEF-A37D-53EB0CF386F5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A4765BD-0E30-4083-9F1C-66D8C1ED3D2A}" type="sibTrans" cxnId="{1A7859C3-12CA-4FEF-A37D-53EB0CF386F5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5D64BEA2-8C2C-4578-A245-93256E092162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Способность вести диалог, находить конструктивные выходы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из конфликтных ситуаций</a:t>
          </a:r>
        </a:p>
      </dgm:t>
    </dgm:pt>
    <dgm:pt modelId="{0A364214-6E7E-4BDB-B9B5-41C47D7971AE}" type="parTrans" cxnId="{70E88C79-894A-4B7C-8AB9-5FB73D57E35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BC32EA97-68A1-424A-BD8E-02875270C5F1}" type="sibTrans" cxnId="{70E88C79-894A-4B7C-8AB9-5FB73D57E35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F35F758F-CA87-451D-A745-BC39A5DCE0E7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Готовность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прийти на помощь человеку</a:t>
          </a:r>
        </a:p>
      </dgm:t>
    </dgm:pt>
    <dgm:pt modelId="{A9EDFC8A-A490-457F-8289-7AE84FEB1CE7}" type="parTrans" cxnId="{FC55573D-C308-4699-A2F4-CE22E42403B9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D083C3B4-A7D2-46A2-9D09-514FB8780282}" type="sibTrans" cxnId="{FC55573D-C308-4699-A2F4-CE22E42403B9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7FA1D53C-0D4B-466E-A352-270B23D38D5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Этические правила отношений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 с </a:t>
          </a:r>
          <a:r>
            <a:rPr lang="ru-RU" sz="1500" b="1" dirty="0" err="1">
              <a:latin typeface="Arial" pitchFamily="34" charset="0"/>
              <a:cs typeface="Arial" pitchFamily="34" charset="0"/>
            </a:rPr>
            <a:t>противо-положным</a:t>
          </a:r>
          <a:r>
            <a:rPr lang="ru-RU" sz="1500" b="1" dirty="0">
              <a:latin typeface="Arial" pitchFamily="34" charset="0"/>
              <a:cs typeface="Arial" pitchFamily="34" charset="0"/>
            </a:rPr>
            <a:t> полом,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со старшими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младшими</a:t>
          </a:r>
        </a:p>
      </dgm:t>
    </dgm:pt>
    <dgm:pt modelId="{986CFD38-4379-4D04-8FE2-B26A32D0DEE4}" type="parTrans" cxnId="{BED4E862-F8B4-4BC5-B872-A29074D5C623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2D22EE0-15DC-4A0C-B48F-F9A16577E991}" type="sibTrans" cxnId="{BED4E862-F8B4-4BC5-B872-A29074D5C623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7FC01B1-CA7D-48C4-B474-65AAA76AF70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Приобщение к культурному наследию</a:t>
          </a:r>
        </a:p>
      </dgm:t>
    </dgm:pt>
    <dgm:pt modelId="{BDD63123-4E9A-4379-9F24-212EF661CB93}" type="parTrans" cxnId="{25FFEA93-F1F3-4656-9081-9C0BA0DF0CA7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A29E07BE-6CE0-42F9-9F40-C8F70B9781AF}" type="sibTrans" cxnId="{25FFEA93-F1F3-4656-9081-9C0BA0DF0CA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2E3746E-80E6-4F90-BB43-39FB429D2D5F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Систематическое чтение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как средство познания мира</a:t>
          </a:r>
        </a:p>
      </dgm:t>
    </dgm:pt>
    <dgm:pt modelId="{3E9E7FAD-90A4-4A92-9D4B-3D3135986D82}" type="parTrans" cxnId="{E4949849-E895-491B-B9B4-3B1890D1BA60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6B7122A-38CA-43D5-9AAB-756A95530ACB}" type="sibTrans" cxnId="{E4949849-E895-491B-B9B4-3B1890D1BA6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E3CF572-0C24-47CA-9172-55A2C9C0B709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Соблюдение языковой культуры</a:t>
          </a:r>
        </a:p>
      </dgm:t>
    </dgm:pt>
    <dgm:pt modelId="{53A696F1-286E-4497-B830-6F6146D2A42B}" type="parTrans" cxnId="{8951F3F3-A3FB-4393-ABFB-8C86919E1104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8860D0E1-D02B-4EB4-8F43-C02BF1813AE2}" type="sibTrans" cxnId="{8951F3F3-A3FB-4393-ABFB-8C86919E1104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D23D47F5-FE51-4161-9852-EB2A3EE6DDF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Популяризация научных знаний </a:t>
          </a:r>
        </a:p>
      </dgm:t>
    </dgm:pt>
    <dgm:pt modelId="{F105DDF5-090C-4A3C-98F6-22497A50C965}" type="parTrans" cxnId="{A5D75652-E069-4F9F-9CD8-5CB4C577877E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1D73BC4F-1920-4851-B990-D486EECF8619}" type="sibTrans" cxnId="{A5D75652-E069-4F9F-9CD8-5CB4C577877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301FC37C-1797-465A-9592-FDCD78F88E7E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Расширение знаний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об устройстве мира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и общества</a:t>
          </a:r>
        </a:p>
      </dgm:t>
    </dgm:pt>
    <dgm:pt modelId="{B49189C6-A315-4436-8E33-CC5F0A9B4674}" type="parTrans" cxnId="{000FA42C-4BDA-4683-BDE7-4A169A52EC58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E97629EE-EC43-4910-8481-B3A24AD01739}" type="sibTrans" cxnId="{000FA42C-4BDA-4683-BDE7-4A169A52EC58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9D7D4B8-8185-480A-ABCB-14144FAE4F7F}">
      <dgm:prSet phldrT="[Текст]" custT="1"/>
      <dgm:spPr>
        <a:solidFill>
          <a:srgbClr val="129481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Готовности 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к саморазвитию</a:t>
          </a:r>
          <a:br>
            <a:rPr lang="ru-RU" sz="1500" b="1" dirty="0">
              <a:latin typeface="Arial" pitchFamily="34" charset="0"/>
              <a:cs typeface="Arial" pitchFamily="34" charset="0"/>
            </a:rPr>
          </a:br>
          <a:r>
            <a:rPr lang="ru-RU" sz="1500" b="1" dirty="0">
              <a:latin typeface="Arial" pitchFamily="34" charset="0"/>
              <a:cs typeface="Arial" pitchFamily="34" charset="0"/>
            </a:rPr>
            <a:t> и самообразованию</a:t>
          </a:r>
        </a:p>
      </dgm:t>
    </dgm:pt>
    <dgm:pt modelId="{4CFC38DD-CBBE-4093-8D2D-80A4BE9926BB}" type="parTrans" cxnId="{D4B2C6EB-0F19-4CD6-A138-37ECB976E64B}">
      <dgm:prSet/>
      <dgm:spPr/>
      <dgm:t>
        <a:bodyPr/>
        <a:lstStyle/>
        <a:p>
          <a:endParaRPr lang="ru-RU" sz="1400">
            <a:latin typeface="Arial" pitchFamily="34" charset="0"/>
            <a:cs typeface="Arial" pitchFamily="34" charset="0"/>
          </a:endParaRPr>
        </a:p>
      </dgm:t>
    </dgm:pt>
    <dgm:pt modelId="{9F387BE0-C199-4ADA-8F96-49AB5A7870CE}" type="sibTrans" cxnId="{D4B2C6EB-0F19-4CD6-A138-37ECB976E64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637BE35-F730-456D-A705-5E37ADB29525}" type="pres">
      <dgm:prSet presAssocID="{09991944-8F91-4ACD-BD44-A786176405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05C8CC-A7F8-4F34-AAC7-D4B6EAD27BC0}" type="pres">
      <dgm:prSet presAssocID="{B433C262-31DD-415D-924C-3E9855F1D22B}" presName="hierRoot1" presStyleCnt="0">
        <dgm:presLayoutVars>
          <dgm:hierBranch val="init"/>
        </dgm:presLayoutVars>
      </dgm:prSet>
      <dgm:spPr/>
    </dgm:pt>
    <dgm:pt modelId="{1F130790-C6EE-4170-BF23-CBE8EC884BED}" type="pres">
      <dgm:prSet presAssocID="{B433C262-31DD-415D-924C-3E9855F1D22B}" presName="rootComposite1" presStyleCnt="0"/>
      <dgm:spPr/>
    </dgm:pt>
    <dgm:pt modelId="{32E056D3-77BC-473C-A938-0149E55306CA}" type="pres">
      <dgm:prSet presAssocID="{B433C262-31DD-415D-924C-3E9855F1D22B}" presName="rootText1" presStyleLbl="node0" presStyleIdx="0" presStyleCnt="1" custScaleX="943483" custScaleY="226504" custLinFactNeighborX="-3733" custLinFactNeighborY="17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A92CC-EBE3-4AFB-B321-D6C9E3EC38C7}" type="pres">
      <dgm:prSet presAssocID="{B433C262-31DD-415D-924C-3E9855F1D22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43D91F6-EC9A-4374-B7BC-5E35132C8FF6}" type="pres">
      <dgm:prSet presAssocID="{B433C262-31DD-415D-924C-3E9855F1D22B}" presName="hierChild2" presStyleCnt="0"/>
      <dgm:spPr/>
    </dgm:pt>
    <dgm:pt modelId="{27A48B2D-A346-4163-BB6B-B259C2C231B6}" type="pres">
      <dgm:prSet presAssocID="{849C1103-05DE-4905-B209-687BD514988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D41C384-E887-4220-ACA1-8C58CB406C4B}" type="pres">
      <dgm:prSet presAssocID="{39531C76-7F2D-48BE-A791-672A3364880B}" presName="hierRoot2" presStyleCnt="0">
        <dgm:presLayoutVars>
          <dgm:hierBranch val="init"/>
        </dgm:presLayoutVars>
      </dgm:prSet>
      <dgm:spPr/>
    </dgm:pt>
    <dgm:pt modelId="{1ECB9D81-18C2-4E77-9F6D-1F10888E8AC7}" type="pres">
      <dgm:prSet presAssocID="{39531C76-7F2D-48BE-A791-672A3364880B}" presName="rootComposite" presStyleCnt="0"/>
      <dgm:spPr/>
    </dgm:pt>
    <dgm:pt modelId="{5DDA1569-39DF-4FB1-9D4E-2AC76499D770}" type="pres">
      <dgm:prSet presAssocID="{39531C76-7F2D-48BE-A791-672A3364880B}" presName="rootText" presStyleLbl="node2" presStyleIdx="0" presStyleCnt="4" custScaleX="236901" custScaleY="193033" custLinFactNeighborX="7001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758FC-4710-407B-93DA-DF60A525DD23}" type="pres">
      <dgm:prSet presAssocID="{39531C76-7F2D-48BE-A791-672A3364880B}" presName="rootConnector" presStyleLbl="node2" presStyleIdx="0" presStyleCnt="4"/>
      <dgm:spPr/>
      <dgm:t>
        <a:bodyPr/>
        <a:lstStyle/>
        <a:p>
          <a:endParaRPr lang="ru-RU"/>
        </a:p>
      </dgm:t>
    </dgm:pt>
    <dgm:pt modelId="{019E2514-090E-4074-A2B8-C1D0D3CC2DEA}" type="pres">
      <dgm:prSet presAssocID="{39531C76-7F2D-48BE-A791-672A3364880B}" presName="hierChild4" presStyleCnt="0"/>
      <dgm:spPr/>
    </dgm:pt>
    <dgm:pt modelId="{78449243-D8FD-456A-958C-4A322DF81F9E}" type="pres">
      <dgm:prSet presAssocID="{836A8079-B562-4A36-9B2F-B45788E2D6ED}" presName="Name37" presStyleLbl="parChTrans1D3" presStyleIdx="0" presStyleCnt="9"/>
      <dgm:spPr/>
      <dgm:t>
        <a:bodyPr/>
        <a:lstStyle/>
        <a:p>
          <a:endParaRPr lang="ru-RU"/>
        </a:p>
      </dgm:t>
    </dgm:pt>
    <dgm:pt modelId="{823CB2A3-7216-4708-85BC-9C295E757676}" type="pres">
      <dgm:prSet presAssocID="{91CCC8AB-2668-425F-ACD6-9C30E5B24CFB}" presName="hierRoot2" presStyleCnt="0">
        <dgm:presLayoutVars>
          <dgm:hierBranch val="init"/>
        </dgm:presLayoutVars>
      </dgm:prSet>
      <dgm:spPr/>
    </dgm:pt>
    <dgm:pt modelId="{5CEA4093-1946-468D-97E2-FA25D3A2BD02}" type="pres">
      <dgm:prSet presAssocID="{91CCC8AB-2668-425F-ACD6-9C30E5B24CFB}" presName="rootComposite" presStyleCnt="0"/>
      <dgm:spPr/>
    </dgm:pt>
    <dgm:pt modelId="{5B70B25B-404F-4A2F-BBBA-78165D6E45BC}" type="pres">
      <dgm:prSet presAssocID="{91CCC8AB-2668-425F-ACD6-9C30E5B24CFB}" presName="rootText" presStyleLbl="node3" presStyleIdx="0" presStyleCnt="9" custScaleX="231087" custScaleY="255574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02A80-D684-4CCA-9AF7-4371CD861DB4}" type="pres">
      <dgm:prSet presAssocID="{91CCC8AB-2668-425F-ACD6-9C30E5B24CFB}" presName="rootConnector" presStyleLbl="node3" presStyleIdx="0" presStyleCnt="9"/>
      <dgm:spPr/>
      <dgm:t>
        <a:bodyPr/>
        <a:lstStyle/>
        <a:p>
          <a:endParaRPr lang="ru-RU"/>
        </a:p>
      </dgm:t>
    </dgm:pt>
    <dgm:pt modelId="{CF95AFAB-17FE-4302-8CEC-61ED3D44FE3D}" type="pres">
      <dgm:prSet presAssocID="{91CCC8AB-2668-425F-ACD6-9C30E5B24CFB}" presName="hierChild4" presStyleCnt="0"/>
      <dgm:spPr/>
    </dgm:pt>
    <dgm:pt modelId="{3C5E5196-6EDE-4395-803E-CAED6E23ABA5}" type="pres">
      <dgm:prSet presAssocID="{91CCC8AB-2668-425F-ACD6-9C30E5B24CFB}" presName="hierChild5" presStyleCnt="0"/>
      <dgm:spPr/>
    </dgm:pt>
    <dgm:pt modelId="{97055F1B-0E6B-45F9-BCAB-BA7F03AAD227}" type="pres">
      <dgm:prSet presAssocID="{208B24DB-6EF5-4335-8B1E-3C3932A2A813}" presName="Name37" presStyleLbl="parChTrans1D3" presStyleIdx="1" presStyleCnt="9"/>
      <dgm:spPr/>
      <dgm:t>
        <a:bodyPr/>
        <a:lstStyle/>
        <a:p>
          <a:endParaRPr lang="ru-RU"/>
        </a:p>
      </dgm:t>
    </dgm:pt>
    <dgm:pt modelId="{0A6AD07D-FD0D-41C2-B636-36625F1C4FB2}" type="pres">
      <dgm:prSet presAssocID="{C0E01C17-F682-4239-85E5-5C49DAAF37D9}" presName="hierRoot2" presStyleCnt="0">
        <dgm:presLayoutVars>
          <dgm:hierBranch val="init"/>
        </dgm:presLayoutVars>
      </dgm:prSet>
      <dgm:spPr/>
    </dgm:pt>
    <dgm:pt modelId="{ABA4D71F-2E73-4A8C-B889-C06D518BD822}" type="pres">
      <dgm:prSet presAssocID="{C0E01C17-F682-4239-85E5-5C49DAAF37D9}" presName="rootComposite" presStyleCnt="0"/>
      <dgm:spPr/>
    </dgm:pt>
    <dgm:pt modelId="{33E7ADF6-E17E-4AF6-B5E6-173FD3ED3C61}" type="pres">
      <dgm:prSet presAssocID="{C0E01C17-F682-4239-85E5-5C49DAAF37D9}" presName="rootText" presStyleLbl="node3" presStyleIdx="1" presStyleCnt="9" custScaleX="230005" custScaleY="313277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E04FE3-7F64-44C5-B7EA-95F143AB1150}" type="pres">
      <dgm:prSet presAssocID="{C0E01C17-F682-4239-85E5-5C49DAAF37D9}" presName="rootConnector" presStyleLbl="node3" presStyleIdx="1" presStyleCnt="9"/>
      <dgm:spPr/>
      <dgm:t>
        <a:bodyPr/>
        <a:lstStyle/>
        <a:p>
          <a:endParaRPr lang="ru-RU"/>
        </a:p>
      </dgm:t>
    </dgm:pt>
    <dgm:pt modelId="{3A3EDBF2-6194-485B-ADD1-08AB145044BB}" type="pres">
      <dgm:prSet presAssocID="{C0E01C17-F682-4239-85E5-5C49DAAF37D9}" presName="hierChild4" presStyleCnt="0"/>
      <dgm:spPr/>
    </dgm:pt>
    <dgm:pt modelId="{C378D45D-4EB8-4265-9AF0-E5DC06217A2D}" type="pres">
      <dgm:prSet presAssocID="{C0E01C17-F682-4239-85E5-5C49DAAF37D9}" presName="hierChild5" presStyleCnt="0"/>
      <dgm:spPr/>
    </dgm:pt>
    <dgm:pt modelId="{DEC2E669-5F4C-4C05-B81D-54AE80EAF00F}" type="pres">
      <dgm:prSet presAssocID="{39531C76-7F2D-48BE-A791-672A3364880B}" presName="hierChild5" presStyleCnt="0"/>
      <dgm:spPr/>
    </dgm:pt>
    <dgm:pt modelId="{7D256CFE-F848-4B92-AF67-F253B32FBDC8}" type="pres">
      <dgm:prSet presAssocID="{B7061BAD-9AC8-46C4-9743-A9516B8DCAC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DBCEB25-BA2A-4C3B-B19F-667A19AB2EDD}" type="pres">
      <dgm:prSet presAssocID="{6F467838-B8B1-4778-AD84-5140325DBD81}" presName="hierRoot2" presStyleCnt="0">
        <dgm:presLayoutVars>
          <dgm:hierBranch val="init"/>
        </dgm:presLayoutVars>
      </dgm:prSet>
      <dgm:spPr/>
    </dgm:pt>
    <dgm:pt modelId="{415E7E75-1736-4079-9CE7-20B1528C27FA}" type="pres">
      <dgm:prSet presAssocID="{6F467838-B8B1-4778-AD84-5140325DBD81}" presName="rootComposite" presStyleCnt="0"/>
      <dgm:spPr/>
    </dgm:pt>
    <dgm:pt modelId="{0E604581-8B42-4CF5-A584-B541FEFB26B6}" type="pres">
      <dgm:prSet presAssocID="{6F467838-B8B1-4778-AD84-5140325DBD81}" presName="rootText" presStyleLbl="node2" presStyleIdx="1" presStyleCnt="4" custScaleX="203180" custScaleY="148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983F16-D465-422D-8325-396E5168A000}" type="pres">
      <dgm:prSet presAssocID="{6F467838-B8B1-4778-AD84-5140325DBD81}" presName="rootConnector" presStyleLbl="node2" presStyleIdx="1" presStyleCnt="4"/>
      <dgm:spPr/>
      <dgm:t>
        <a:bodyPr/>
        <a:lstStyle/>
        <a:p>
          <a:endParaRPr lang="ru-RU"/>
        </a:p>
      </dgm:t>
    </dgm:pt>
    <dgm:pt modelId="{0B9B0C62-8A44-43B5-B537-1F59A15172C7}" type="pres">
      <dgm:prSet presAssocID="{6F467838-B8B1-4778-AD84-5140325DBD81}" presName="hierChild4" presStyleCnt="0"/>
      <dgm:spPr/>
    </dgm:pt>
    <dgm:pt modelId="{03632192-5621-449B-877A-6FDC536118DE}" type="pres">
      <dgm:prSet presAssocID="{0A364214-6E7E-4BDB-B9B5-41C47D7971AE}" presName="Name37" presStyleLbl="parChTrans1D3" presStyleIdx="2" presStyleCnt="9"/>
      <dgm:spPr/>
      <dgm:t>
        <a:bodyPr/>
        <a:lstStyle/>
        <a:p>
          <a:endParaRPr lang="ru-RU"/>
        </a:p>
      </dgm:t>
    </dgm:pt>
    <dgm:pt modelId="{6103F789-6F2A-4B66-A4D8-258AB7034C86}" type="pres">
      <dgm:prSet presAssocID="{5D64BEA2-8C2C-4578-A245-93256E092162}" presName="hierRoot2" presStyleCnt="0">
        <dgm:presLayoutVars>
          <dgm:hierBranch val="init"/>
        </dgm:presLayoutVars>
      </dgm:prSet>
      <dgm:spPr/>
    </dgm:pt>
    <dgm:pt modelId="{C7BA0E52-1FF5-4269-88E7-9EE3316C13C5}" type="pres">
      <dgm:prSet presAssocID="{5D64BEA2-8C2C-4578-A245-93256E092162}" presName="rootComposite" presStyleCnt="0"/>
      <dgm:spPr/>
    </dgm:pt>
    <dgm:pt modelId="{F9A8052B-6F4A-40DC-BCBE-A886B9BD113E}" type="pres">
      <dgm:prSet presAssocID="{5D64BEA2-8C2C-4578-A245-93256E092162}" presName="rootText" presStyleLbl="node3" presStyleIdx="2" presStyleCnt="9" custScaleX="233021" custScaleY="351167" custLinFactNeighborX="1287" custLinFactNeighborY="-12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DDE54-D7BA-4A8D-95A2-EBFD4DF31F4F}" type="pres">
      <dgm:prSet presAssocID="{5D64BEA2-8C2C-4578-A245-93256E092162}" presName="rootConnector" presStyleLbl="node3" presStyleIdx="2" presStyleCnt="9"/>
      <dgm:spPr/>
      <dgm:t>
        <a:bodyPr/>
        <a:lstStyle/>
        <a:p>
          <a:endParaRPr lang="ru-RU"/>
        </a:p>
      </dgm:t>
    </dgm:pt>
    <dgm:pt modelId="{B06680A0-FA8A-4A26-9EAC-C1E720F727F0}" type="pres">
      <dgm:prSet presAssocID="{5D64BEA2-8C2C-4578-A245-93256E092162}" presName="hierChild4" presStyleCnt="0"/>
      <dgm:spPr/>
    </dgm:pt>
    <dgm:pt modelId="{069BCAB7-64DC-42A3-9C09-37F5FC2207BB}" type="pres">
      <dgm:prSet presAssocID="{5D64BEA2-8C2C-4578-A245-93256E092162}" presName="hierChild5" presStyleCnt="0"/>
      <dgm:spPr/>
    </dgm:pt>
    <dgm:pt modelId="{F6FC420F-5CC7-432B-85F6-5CCE5ED2F691}" type="pres">
      <dgm:prSet presAssocID="{A9EDFC8A-A490-457F-8289-7AE84FEB1CE7}" presName="Name37" presStyleLbl="parChTrans1D3" presStyleIdx="3" presStyleCnt="9"/>
      <dgm:spPr/>
      <dgm:t>
        <a:bodyPr/>
        <a:lstStyle/>
        <a:p>
          <a:endParaRPr lang="ru-RU"/>
        </a:p>
      </dgm:t>
    </dgm:pt>
    <dgm:pt modelId="{F263F754-2F75-4BB0-9799-0A91D8F3C520}" type="pres">
      <dgm:prSet presAssocID="{F35F758F-CA87-451D-A745-BC39A5DCE0E7}" presName="hierRoot2" presStyleCnt="0">
        <dgm:presLayoutVars>
          <dgm:hierBranch val="init"/>
        </dgm:presLayoutVars>
      </dgm:prSet>
      <dgm:spPr/>
    </dgm:pt>
    <dgm:pt modelId="{D548178D-A8F3-4CD8-8298-F66C326B97C5}" type="pres">
      <dgm:prSet presAssocID="{F35F758F-CA87-451D-A745-BC39A5DCE0E7}" presName="rootComposite" presStyleCnt="0"/>
      <dgm:spPr/>
    </dgm:pt>
    <dgm:pt modelId="{330314EF-8DCA-4E63-A0A8-3A9307AC86CD}" type="pres">
      <dgm:prSet presAssocID="{F35F758F-CA87-451D-A745-BC39A5DCE0E7}" presName="rootText" presStyleLbl="node3" presStyleIdx="3" presStyleCnt="9" custScaleX="234775" custScaleY="2089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DF7071-0B4F-4613-82C3-8B01510669DE}" type="pres">
      <dgm:prSet presAssocID="{F35F758F-CA87-451D-A745-BC39A5DCE0E7}" presName="rootConnector" presStyleLbl="node3" presStyleIdx="3" presStyleCnt="9"/>
      <dgm:spPr/>
      <dgm:t>
        <a:bodyPr/>
        <a:lstStyle/>
        <a:p>
          <a:endParaRPr lang="ru-RU"/>
        </a:p>
      </dgm:t>
    </dgm:pt>
    <dgm:pt modelId="{7DCEF112-E9E3-4308-8FDA-27795B855A58}" type="pres">
      <dgm:prSet presAssocID="{F35F758F-CA87-451D-A745-BC39A5DCE0E7}" presName="hierChild4" presStyleCnt="0"/>
      <dgm:spPr/>
    </dgm:pt>
    <dgm:pt modelId="{A5F5E8AD-F6A7-476D-8A46-3037C41E6747}" type="pres">
      <dgm:prSet presAssocID="{F35F758F-CA87-451D-A745-BC39A5DCE0E7}" presName="hierChild5" presStyleCnt="0"/>
      <dgm:spPr/>
    </dgm:pt>
    <dgm:pt modelId="{497315F1-1EE5-4AD8-80F1-1E9782EB7153}" type="pres">
      <dgm:prSet presAssocID="{986CFD38-4379-4D04-8FE2-B26A32D0DEE4}" presName="Name37" presStyleLbl="parChTrans1D3" presStyleIdx="4" presStyleCnt="9"/>
      <dgm:spPr/>
      <dgm:t>
        <a:bodyPr/>
        <a:lstStyle/>
        <a:p>
          <a:endParaRPr lang="ru-RU"/>
        </a:p>
      </dgm:t>
    </dgm:pt>
    <dgm:pt modelId="{FC4CBE2D-4126-4F81-9FC6-A4F7C8B99F26}" type="pres">
      <dgm:prSet presAssocID="{7FA1D53C-0D4B-466E-A352-270B23D38D59}" presName="hierRoot2" presStyleCnt="0">
        <dgm:presLayoutVars>
          <dgm:hierBranch val="init"/>
        </dgm:presLayoutVars>
      </dgm:prSet>
      <dgm:spPr/>
    </dgm:pt>
    <dgm:pt modelId="{187F3B90-38C2-4D22-8621-20EDCE97D268}" type="pres">
      <dgm:prSet presAssocID="{7FA1D53C-0D4B-466E-A352-270B23D38D59}" presName="rootComposite" presStyleCnt="0"/>
      <dgm:spPr/>
    </dgm:pt>
    <dgm:pt modelId="{F6674FB9-D8DA-48B6-AA9E-0C7B0E4DB8C8}" type="pres">
      <dgm:prSet presAssocID="{7FA1D53C-0D4B-466E-A352-270B23D38D59}" presName="rootText" presStyleLbl="node3" presStyleIdx="4" presStyleCnt="9" custScaleX="246162" custScaleY="401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878CD1-CCC4-42E9-90C5-2DA2E8EA8154}" type="pres">
      <dgm:prSet presAssocID="{7FA1D53C-0D4B-466E-A352-270B23D38D59}" presName="rootConnector" presStyleLbl="node3" presStyleIdx="4" presStyleCnt="9"/>
      <dgm:spPr/>
      <dgm:t>
        <a:bodyPr/>
        <a:lstStyle/>
        <a:p>
          <a:endParaRPr lang="ru-RU"/>
        </a:p>
      </dgm:t>
    </dgm:pt>
    <dgm:pt modelId="{4028E833-4FAC-4B05-AB2E-3ADD55BD3C98}" type="pres">
      <dgm:prSet presAssocID="{7FA1D53C-0D4B-466E-A352-270B23D38D59}" presName="hierChild4" presStyleCnt="0"/>
      <dgm:spPr/>
    </dgm:pt>
    <dgm:pt modelId="{CD482F44-DB43-4F8C-B84E-92FBCBB0A888}" type="pres">
      <dgm:prSet presAssocID="{7FA1D53C-0D4B-466E-A352-270B23D38D59}" presName="hierChild5" presStyleCnt="0"/>
      <dgm:spPr/>
    </dgm:pt>
    <dgm:pt modelId="{ED1B01E3-71B4-42BE-A9DC-E1D877DC9BAE}" type="pres">
      <dgm:prSet presAssocID="{6F467838-B8B1-4778-AD84-5140325DBD81}" presName="hierChild5" presStyleCnt="0"/>
      <dgm:spPr/>
    </dgm:pt>
    <dgm:pt modelId="{0CEB82C1-2BC3-4C88-9CC8-E19CAC2772E4}" type="pres">
      <dgm:prSet presAssocID="{BDD63123-4E9A-4379-9F24-212EF661CB9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48B43994-B73A-4ED7-97FA-3B8115E31B47}" type="pres">
      <dgm:prSet presAssocID="{C7FC01B1-CA7D-48C4-B474-65AAA76AF705}" presName="hierRoot2" presStyleCnt="0">
        <dgm:presLayoutVars>
          <dgm:hierBranch val="init"/>
        </dgm:presLayoutVars>
      </dgm:prSet>
      <dgm:spPr/>
    </dgm:pt>
    <dgm:pt modelId="{523DEC6F-2B17-4771-AC0B-93B4325376D6}" type="pres">
      <dgm:prSet presAssocID="{C7FC01B1-CA7D-48C4-B474-65AAA76AF705}" presName="rootComposite" presStyleCnt="0"/>
      <dgm:spPr/>
    </dgm:pt>
    <dgm:pt modelId="{E2084395-B324-43AC-AC22-B0BE561458F9}" type="pres">
      <dgm:prSet presAssocID="{C7FC01B1-CA7D-48C4-B474-65AAA76AF705}" presName="rootText" presStyleLbl="node2" presStyleIdx="2" presStyleCnt="4" custScaleX="199994" custScaleY="148986" custLinFactNeighborX="11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6B86E-5B37-4A0D-92F6-4B866427DD67}" type="pres">
      <dgm:prSet presAssocID="{C7FC01B1-CA7D-48C4-B474-65AAA76AF705}" presName="rootConnector" presStyleLbl="node2" presStyleIdx="2" presStyleCnt="4"/>
      <dgm:spPr/>
      <dgm:t>
        <a:bodyPr/>
        <a:lstStyle/>
        <a:p>
          <a:endParaRPr lang="ru-RU"/>
        </a:p>
      </dgm:t>
    </dgm:pt>
    <dgm:pt modelId="{2509A5A5-11AE-4169-BE06-14B5C5D14B25}" type="pres">
      <dgm:prSet presAssocID="{C7FC01B1-CA7D-48C4-B474-65AAA76AF705}" presName="hierChild4" presStyleCnt="0"/>
      <dgm:spPr/>
    </dgm:pt>
    <dgm:pt modelId="{8CAACFBA-92DE-4BCC-AAE1-A08AD96C10C2}" type="pres">
      <dgm:prSet presAssocID="{3E9E7FAD-90A4-4A92-9D4B-3D3135986D82}" presName="Name37" presStyleLbl="parChTrans1D3" presStyleIdx="5" presStyleCnt="9"/>
      <dgm:spPr/>
      <dgm:t>
        <a:bodyPr/>
        <a:lstStyle/>
        <a:p>
          <a:endParaRPr lang="ru-RU"/>
        </a:p>
      </dgm:t>
    </dgm:pt>
    <dgm:pt modelId="{280769BD-2E01-4AC4-A6A9-4ABB3DE44521}" type="pres">
      <dgm:prSet presAssocID="{02E3746E-80E6-4F90-BB43-39FB429D2D5F}" presName="hierRoot2" presStyleCnt="0">
        <dgm:presLayoutVars>
          <dgm:hierBranch val="init"/>
        </dgm:presLayoutVars>
      </dgm:prSet>
      <dgm:spPr/>
    </dgm:pt>
    <dgm:pt modelId="{39FB70E0-7379-461C-8851-3345F7F484E4}" type="pres">
      <dgm:prSet presAssocID="{02E3746E-80E6-4F90-BB43-39FB429D2D5F}" presName="rootComposite" presStyleCnt="0"/>
      <dgm:spPr/>
    </dgm:pt>
    <dgm:pt modelId="{1B86151B-7490-4B0D-8847-B3E6D95148F2}" type="pres">
      <dgm:prSet presAssocID="{02E3746E-80E6-4F90-BB43-39FB429D2D5F}" presName="rootText" presStyleLbl="node3" presStyleIdx="5" presStyleCnt="9" custScaleX="208614" custScaleY="253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047938-527C-4BA2-ACA5-5B632D2262D1}" type="pres">
      <dgm:prSet presAssocID="{02E3746E-80E6-4F90-BB43-39FB429D2D5F}" presName="rootConnector" presStyleLbl="node3" presStyleIdx="5" presStyleCnt="9"/>
      <dgm:spPr/>
      <dgm:t>
        <a:bodyPr/>
        <a:lstStyle/>
        <a:p>
          <a:endParaRPr lang="ru-RU"/>
        </a:p>
      </dgm:t>
    </dgm:pt>
    <dgm:pt modelId="{452D4989-3EEC-402B-82F0-F8229949498E}" type="pres">
      <dgm:prSet presAssocID="{02E3746E-80E6-4F90-BB43-39FB429D2D5F}" presName="hierChild4" presStyleCnt="0"/>
      <dgm:spPr/>
    </dgm:pt>
    <dgm:pt modelId="{C43D7CD8-0BB4-4DA5-9537-D55F562D8A8E}" type="pres">
      <dgm:prSet presAssocID="{02E3746E-80E6-4F90-BB43-39FB429D2D5F}" presName="hierChild5" presStyleCnt="0"/>
      <dgm:spPr/>
    </dgm:pt>
    <dgm:pt modelId="{36BE6CAB-C580-4A3A-B2BB-78EBC99EC328}" type="pres">
      <dgm:prSet presAssocID="{53A696F1-286E-4497-B830-6F6146D2A42B}" presName="Name37" presStyleLbl="parChTrans1D3" presStyleIdx="6" presStyleCnt="9"/>
      <dgm:spPr/>
      <dgm:t>
        <a:bodyPr/>
        <a:lstStyle/>
        <a:p>
          <a:endParaRPr lang="ru-RU"/>
        </a:p>
      </dgm:t>
    </dgm:pt>
    <dgm:pt modelId="{542F0144-6D55-4F08-8010-E53EE4A23AA2}" type="pres">
      <dgm:prSet presAssocID="{EE3CF572-0C24-47CA-9172-55A2C9C0B709}" presName="hierRoot2" presStyleCnt="0">
        <dgm:presLayoutVars>
          <dgm:hierBranch val="init"/>
        </dgm:presLayoutVars>
      </dgm:prSet>
      <dgm:spPr/>
    </dgm:pt>
    <dgm:pt modelId="{D7711B66-627D-4FAC-BA2B-29334BAEC2C5}" type="pres">
      <dgm:prSet presAssocID="{EE3CF572-0C24-47CA-9172-55A2C9C0B709}" presName="rootComposite" presStyleCnt="0"/>
      <dgm:spPr/>
    </dgm:pt>
    <dgm:pt modelId="{94249536-D300-4C9E-A431-F52A3D8CDCD4}" type="pres">
      <dgm:prSet presAssocID="{EE3CF572-0C24-47CA-9172-55A2C9C0B709}" presName="rootText" presStyleLbl="node3" presStyleIdx="6" presStyleCnt="9" custScaleX="187097" custScaleY="263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57360F-F4E7-40C8-BE57-BECF48F71F0A}" type="pres">
      <dgm:prSet presAssocID="{EE3CF572-0C24-47CA-9172-55A2C9C0B709}" presName="rootConnector" presStyleLbl="node3" presStyleIdx="6" presStyleCnt="9"/>
      <dgm:spPr/>
      <dgm:t>
        <a:bodyPr/>
        <a:lstStyle/>
        <a:p>
          <a:endParaRPr lang="ru-RU"/>
        </a:p>
      </dgm:t>
    </dgm:pt>
    <dgm:pt modelId="{05DAA47C-FE6B-4D9F-8DE2-64C85ADA7260}" type="pres">
      <dgm:prSet presAssocID="{EE3CF572-0C24-47CA-9172-55A2C9C0B709}" presName="hierChild4" presStyleCnt="0"/>
      <dgm:spPr/>
    </dgm:pt>
    <dgm:pt modelId="{98FE451D-DDE4-4BC6-B4B4-209531C70AF1}" type="pres">
      <dgm:prSet presAssocID="{EE3CF572-0C24-47CA-9172-55A2C9C0B709}" presName="hierChild5" presStyleCnt="0"/>
      <dgm:spPr/>
    </dgm:pt>
    <dgm:pt modelId="{303EBDA1-7E6B-423C-9CC2-34FF323DB703}" type="pres">
      <dgm:prSet presAssocID="{C7FC01B1-CA7D-48C4-B474-65AAA76AF705}" presName="hierChild5" presStyleCnt="0"/>
      <dgm:spPr/>
    </dgm:pt>
    <dgm:pt modelId="{5BD94A03-4F72-4FB1-8790-F98B90E880D1}" type="pres">
      <dgm:prSet presAssocID="{F105DDF5-090C-4A3C-98F6-22497A50C965}" presName="Name37" presStyleLbl="parChTrans1D2" presStyleIdx="3" presStyleCnt="4"/>
      <dgm:spPr/>
      <dgm:t>
        <a:bodyPr/>
        <a:lstStyle/>
        <a:p>
          <a:endParaRPr lang="ru-RU"/>
        </a:p>
      </dgm:t>
    </dgm:pt>
    <dgm:pt modelId="{217BAFF5-D926-4FE2-A3C3-12D9216DA294}" type="pres">
      <dgm:prSet presAssocID="{D23D47F5-FE51-4161-9852-EB2A3EE6DDF5}" presName="hierRoot2" presStyleCnt="0">
        <dgm:presLayoutVars>
          <dgm:hierBranch val="init"/>
        </dgm:presLayoutVars>
      </dgm:prSet>
      <dgm:spPr/>
    </dgm:pt>
    <dgm:pt modelId="{E3CA6FE7-B0F6-4B8F-A547-B0138A9B00B1}" type="pres">
      <dgm:prSet presAssocID="{D23D47F5-FE51-4161-9852-EB2A3EE6DDF5}" presName="rootComposite" presStyleCnt="0"/>
      <dgm:spPr/>
    </dgm:pt>
    <dgm:pt modelId="{1359CD4D-F95D-49CD-B8B5-8C69AA039761}" type="pres">
      <dgm:prSet presAssocID="{D23D47F5-FE51-4161-9852-EB2A3EE6DDF5}" presName="rootText" presStyleLbl="node2" presStyleIdx="3" presStyleCnt="4" custScaleX="301870" custScaleY="145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3EC17F-C50A-4E03-AD0A-CB9CBD1F77AF}" type="pres">
      <dgm:prSet presAssocID="{D23D47F5-FE51-4161-9852-EB2A3EE6DDF5}" presName="rootConnector" presStyleLbl="node2" presStyleIdx="3" presStyleCnt="4"/>
      <dgm:spPr/>
      <dgm:t>
        <a:bodyPr/>
        <a:lstStyle/>
        <a:p>
          <a:endParaRPr lang="ru-RU"/>
        </a:p>
      </dgm:t>
    </dgm:pt>
    <dgm:pt modelId="{48B3E5E7-7566-4596-B3EF-A81FB38C2934}" type="pres">
      <dgm:prSet presAssocID="{D23D47F5-FE51-4161-9852-EB2A3EE6DDF5}" presName="hierChild4" presStyleCnt="0"/>
      <dgm:spPr/>
    </dgm:pt>
    <dgm:pt modelId="{1CB85AB4-5DBD-4360-ADBE-4D95F1FA0004}" type="pres">
      <dgm:prSet presAssocID="{B49189C6-A315-4436-8E33-CC5F0A9B4674}" presName="Name37" presStyleLbl="parChTrans1D3" presStyleIdx="7" presStyleCnt="9"/>
      <dgm:spPr/>
      <dgm:t>
        <a:bodyPr/>
        <a:lstStyle/>
        <a:p>
          <a:endParaRPr lang="ru-RU"/>
        </a:p>
      </dgm:t>
    </dgm:pt>
    <dgm:pt modelId="{4EFBF9CD-2B58-4EEF-881C-6CA7F1E95FAC}" type="pres">
      <dgm:prSet presAssocID="{301FC37C-1797-465A-9592-FDCD78F88E7E}" presName="hierRoot2" presStyleCnt="0">
        <dgm:presLayoutVars>
          <dgm:hierBranch val="init"/>
        </dgm:presLayoutVars>
      </dgm:prSet>
      <dgm:spPr/>
    </dgm:pt>
    <dgm:pt modelId="{7AA3788E-DDA6-4112-BFC3-0B6DB3A3DC18}" type="pres">
      <dgm:prSet presAssocID="{301FC37C-1797-465A-9592-FDCD78F88E7E}" presName="rootComposite" presStyleCnt="0"/>
      <dgm:spPr/>
    </dgm:pt>
    <dgm:pt modelId="{AA08B5A4-984D-4745-AFBB-59939582E1C8}" type="pres">
      <dgm:prSet presAssocID="{301FC37C-1797-465A-9592-FDCD78F88E7E}" presName="rootText" presStyleLbl="node3" presStyleIdx="7" presStyleCnt="9" custScaleX="250499" custScaleY="238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BBF62C-1EE2-4558-8C63-D5F5601C9980}" type="pres">
      <dgm:prSet presAssocID="{301FC37C-1797-465A-9592-FDCD78F88E7E}" presName="rootConnector" presStyleLbl="node3" presStyleIdx="7" presStyleCnt="9"/>
      <dgm:spPr/>
      <dgm:t>
        <a:bodyPr/>
        <a:lstStyle/>
        <a:p>
          <a:endParaRPr lang="ru-RU"/>
        </a:p>
      </dgm:t>
    </dgm:pt>
    <dgm:pt modelId="{D7B41EBC-6D92-48ED-8699-093300277837}" type="pres">
      <dgm:prSet presAssocID="{301FC37C-1797-465A-9592-FDCD78F88E7E}" presName="hierChild4" presStyleCnt="0"/>
      <dgm:spPr/>
    </dgm:pt>
    <dgm:pt modelId="{35661412-F6D5-47EB-B538-16D369287554}" type="pres">
      <dgm:prSet presAssocID="{301FC37C-1797-465A-9592-FDCD78F88E7E}" presName="hierChild5" presStyleCnt="0"/>
      <dgm:spPr/>
    </dgm:pt>
    <dgm:pt modelId="{7C0B94E3-2E0B-466C-975C-38B97D0F6F66}" type="pres">
      <dgm:prSet presAssocID="{4CFC38DD-CBBE-4093-8D2D-80A4BE9926BB}" presName="Name37" presStyleLbl="parChTrans1D3" presStyleIdx="8" presStyleCnt="9"/>
      <dgm:spPr/>
      <dgm:t>
        <a:bodyPr/>
        <a:lstStyle/>
        <a:p>
          <a:endParaRPr lang="ru-RU"/>
        </a:p>
      </dgm:t>
    </dgm:pt>
    <dgm:pt modelId="{AB36C79E-5623-4BF1-ACBB-B4E69608E9CA}" type="pres">
      <dgm:prSet presAssocID="{C9D7D4B8-8185-480A-ABCB-14144FAE4F7F}" presName="hierRoot2" presStyleCnt="0">
        <dgm:presLayoutVars>
          <dgm:hierBranch val="init"/>
        </dgm:presLayoutVars>
      </dgm:prSet>
      <dgm:spPr/>
    </dgm:pt>
    <dgm:pt modelId="{4E2B3586-F99F-4D32-B7A4-CC0FBB4C35A5}" type="pres">
      <dgm:prSet presAssocID="{C9D7D4B8-8185-480A-ABCB-14144FAE4F7F}" presName="rootComposite" presStyleCnt="0"/>
      <dgm:spPr/>
    </dgm:pt>
    <dgm:pt modelId="{F06F4C23-8BC8-48DB-923D-B9A2C88916FC}" type="pres">
      <dgm:prSet presAssocID="{C9D7D4B8-8185-480A-ABCB-14144FAE4F7F}" presName="rootText" presStyleLbl="node3" presStyleIdx="8" presStyleCnt="9" custScaleX="257494" custScaleY="215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42ECC6-10D2-434C-85DD-4F870FE8C6AB}" type="pres">
      <dgm:prSet presAssocID="{C9D7D4B8-8185-480A-ABCB-14144FAE4F7F}" presName="rootConnector" presStyleLbl="node3" presStyleIdx="8" presStyleCnt="9"/>
      <dgm:spPr/>
      <dgm:t>
        <a:bodyPr/>
        <a:lstStyle/>
        <a:p>
          <a:endParaRPr lang="ru-RU"/>
        </a:p>
      </dgm:t>
    </dgm:pt>
    <dgm:pt modelId="{E06AACC2-1CDC-4A56-9B1F-9E29A675980F}" type="pres">
      <dgm:prSet presAssocID="{C9D7D4B8-8185-480A-ABCB-14144FAE4F7F}" presName="hierChild4" presStyleCnt="0"/>
      <dgm:spPr/>
    </dgm:pt>
    <dgm:pt modelId="{D639AB79-CEFC-4365-9BBC-555F165775F7}" type="pres">
      <dgm:prSet presAssocID="{C9D7D4B8-8185-480A-ABCB-14144FAE4F7F}" presName="hierChild5" presStyleCnt="0"/>
      <dgm:spPr/>
    </dgm:pt>
    <dgm:pt modelId="{36A502F3-AD6E-44EF-8913-0A22B2B01FE8}" type="pres">
      <dgm:prSet presAssocID="{D23D47F5-FE51-4161-9852-EB2A3EE6DDF5}" presName="hierChild5" presStyleCnt="0"/>
      <dgm:spPr/>
    </dgm:pt>
    <dgm:pt modelId="{8B2A8B58-455A-4DF9-8E8E-B19611FB914E}" type="pres">
      <dgm:prSet presAssocID="{B433C262-31DD-415D-924C-3E9855F1D22B}" presName="hierChild3" presStyleCnt="0"/>
      <dgm:spPr/>
    </dgm:pt>
  </dgm:ptLst>
  <dgm:cxnLst>
    <dgm:cxn modelId="{4F9D7BF0-7B77-4530-B15A-B227C7876C71}" type="presOf" srcId="{C7FC01B1-CA7D-48C4-B474-65AAA76AF705}" destId="{E2084395-B324-43AC-AC22-B0BE561458F9}" srcOrd="0" destOrd="0" presId="urn:microsoft.com/office/officeart/2005/8/layout/orgChart1"/>
    <dgm:cxn modelId="{1A7859C3-12CA-4FEF-A37D-53EB0CF386F5}" srcId="{B433C262-31DD-415D-924C-3E9855F1D22B}" destId="{6F467838-B8B1-4778-AD84-5140325DBD81}" srcOrd="1" destOrd="0" parTransId="{B7061BAD-9AC8-46C4-9743-A9516B8DCACF}" sibTransId="{AA4765BD-0E30-4083-9F1C-66D8C1ED3D2A}"/>
    <dgm:cxn modelId="{BED4E862-F8B4-4BC5-B872-A29074D5C623}" srcId="{6F467838-B8B1-4778-AD84-5140325DBD81}" destId="{7FA1D53C-0D4B-466E-A352-270B23D38D59}" srcOrd="2" destOrd="0" parTransId="{986CFD38-4379-4D04-8FE2-B26A32D0DEE4}" sibTransId="{92D22EE0-15DC-4A0C-B48F-F9A16577E991}"/>
    <dgm:cxn modelId="{2ADD38FC-A423-4EBE-B90C-CEFB6DD31F88}" type="presOf" srcId="{C9D7D4B8-8185-480A-ABCB-14144FAE4F7F}" destId="{8B42ECC6-10D2-434C-85DD-4F870FE8C6AB}" srcOrd="1" destOrd="0" presId="urn:microsoft.com/office/officeart/2005/8/layout/orgChart1"/>
    <dgm:cxn modelId="{09E74B79-9594-4F4D-81BD-FB89C7C8D52D}" type="presOf" srcId="{D23D47F5-FE51-4161-9852-EB2A3EE6DDF5}" destId="{3A3EC17F-C50A-4E03-AD0A-CB9CBD1F77AF}" srcOrd="1" destOrd="0" presId="urn:microsoft.com/office/officeart/2005/8/layout/orgChart1"/>
    <dgm:cxn modelId="{2536C828-6885-431A-B3F9-A36B44EF3A5B}" type="presOf" srcId="{4CFC38DD-CBBE-4093-8D2D-80A4BE9926BB}" destId="{7C0B94E3-2E0B-466C-975C-38B97D0F6F66}" srcOrd="0" destOrd="0" presId="urn:microsoft.com/office/officeart/2005/8/layout/orgChart1"/>
    <dgm:cxn modelId="{2BF9BAF1-E333-4432-8DE7-F0A0B1A1E864}" type="presOf" srcId="{7FA1D53C-0D4B-466E-A352-270B23D38D59}" destId="{F6674FB9-D8DA-48B6-AA9E-0C7B0E4DB8C8}" srcOrd="0" destOrd="0" presId="urn:microsoft.com/office/officeart/2005/8/layout/orgChart1"/>
    <dgm:cxn modelId="{1928389F-45D4-4898-97D3-191A49457DD9}" type="presOf" srcId="{09991944-8F91-4ACD-BD44-A7861764054A}" destId="{2637BE35-F730-456D-A705-5E37ADB29525}" srcOrd="0" destOrd="0" presId="urn:microsoft.com/office/officeart/2005/8/layout/orgChart1"/>
    <dgm:cxn modelId="{A5D75652-E069-4F9F-9CD8-5CB4C577877E}" srcId="{B433C262-31DD-415D-924C-3E9855F1D22B}" destId="{D23D47F5-FE51-4161-9852-EB2A3EE6DDF5}" srcOrd="3" destOrd="0" parTransId="{F105DDF5-090C-4A3C-98F6-22497A50C965}" sibTransId="{1D73BC4F-1920-4851-B990-D486EECF8619}"/>
    <dgm:cxn modelId="{25FFEA93-F1F3-4656-9081-9C0BA0DF0CA7}" srcId="{B433C262-31DD-415D-924C-3E9855F1D22B}" destId="{C7FC01B1-CA7D-48C4-B474-65AAA76AF705}" srcOrd="2" destOrd="0" parTransId="{BDD63123-4E9A-4379-9F24-212EF661CB93}" sibTransId="{A29E07BE-6CE0-42F9-9F40-C8F70B9781AF}"/>
    <dgm:cxn modelId="{9D10636D-4B73-490D-8103-3A819085F02E}" type="presOf" srcId="{02E3746E-80E6-4F90-BB43-39FB429D2D5F}" destId="{E2047938-527C-4BA2-ACA5-5B632D2262D1}" srcOrd="1" destOrd="0" presId="urn:microsoft.com/office/officeart/2005/8/layout/orgChart1"/>
    <dgm:cxn modelId="{1EEC2ADB-CD24-4742-BE4F-02665D75FBA1}" srcId="{09991944-8F91-4ACD-BD44-A7861764054A}" destId="{B433C262-31DD-415D-924C-3E9855F1D22B}" srcOrd="0" destOrd="0" parTransId="{BC464371-DB7C-41A1-87B9-8F3175FEEEA3}" sibTransId="{648BE4CA-A645-433C-88F1-B4E7CE5EE645}"/>
    <dgm:cxn modelId="{70E88C79-894A-4B7C-8AB9-5FB73D57E35B}" srcId="{6F467838-B8B1-4778-AD84-5140325DBD81}" destId="{5D64BEA2-8C2C-4578-A245-93256E092162}" srcOrd="0" destOrd="0" parTransId="{0A364214-6E7E-4BDB-B9B5-41C47D7971AE}" sibTransId="{BC32EA97-68A1-424A-BD8E-02875270C5F1}"/>
    <dgm:cxn modelId="{E4949849-E895-491B-B9B4-3B1890D1BA60}" srcId="{C7FC01B1-CA7D-48C4-B474-65AAA76AF705}" destId="{02E3746E-80E6-4F90-BB43-39FB429D2D5F}" srcOrd="0" destOrd="0" parTransId="{3E9E7FAD-90A4-4A92-9D4B-3D3135986D82}" sibTransId="{16B7122A-38CA-43D5-9AAB-756A95530ACB}"/>
    <dgm:cxn modelId="{3CC3DA9B-6447-4645-8537-B66C191072D0}" type="presOf" srcId="{6F467838-B8B1-4778-AD84-5140325DBD81}" destId="{A4983F16-D465-422D-8325-396E5168A000}" srcOrd="1" destOrd="0" presId="urn:microsoft.com/office/officeart/2005/8/layout/orgChart1"/>
    <dgm:cxn modelId="{DF414766-1917-4EEA-BF73-D61B1F518C49}" type="presOf" srcId="{B7061BAD-9AC8-46C4-9743-A9516B8DCACF}" destId="{7D256CFE-F848-4B92-AF67-F253B32FBDC8}" srcOrd="0" destOrd="0" presId="urn:microsoft.com/office/officeart/2005/8/layout/orgChart1"/>
    <dgm:cxn modelId="{16B05185-434C-45B8-9362-88B241BA09F4}" type="presOf" srcId="{53A696F1-286E-4497-B830-6F6146D2A42B}" destId="{36BE6CAB-C580-4A3A-B2BB-78EBC99EC328}" srcOrd="0" destOrd="0" presId="urn:microsoft.com/office/officeart/2005/8/layout/orgChart1"/>
    <dgm:cxn modelId="{CACD2430-D2B1-4B0E-9561-C1755622BF82}" type="presOf" srcId="{849C1103-05DE-4905-B209-687BD5149882}" destId="{27A48B2D-A346-4163-BB6B-B259C2C231B6}" srcOrd="0" destOrd="0" presId="urn:microsoft.com/office/officeart/2005/8/layout/orgChart1"/>
    <dgm:cxn modelId="{FB5EF407-EAC8-4E74-B84A-E5EAA187620F}" srcId="{39531C76-7F2D-48BE-A791-672A3364880B}" destId="{91CCC8AB-2668-425F-ACD6-9C30E5B24CFB}" srcOrd="0" destOrd="0" parTransId="{836A8079-B562-4A36-9B2F-B45788E2D6ED}" sibTransId="{6773B29E-81EA-4793-BED5-DD20D1B5D616}"/>
    <dgm:cxn modelId="{470C759F-B5CA-47FC-B15C-1681BFCBC148}" type="presOf" srcId="{B433C262-31DD-415D-924C-3E9855F1D22B}" destId="{C26A92CC-EBE3-4AFB-B321-D6C9E3EC38C7}" srcOrd="1" destOrd="0" presId="urn:microsoft.com/office/officeart/2005/8/layout/orgChart1"/>
    <dgm:cxn modelId="{ADBE2846-A0B1-42C9-8EA0-C318D872D3AB}" type="presOf" srcId="{91CCC8AB-2668-425F-ACD6-9C30E5B24CFB}" destId="{5B70B25B-404F-4A2F-BBBA-78165D6E45BC}" srcOrd="0" destOrd="0" presId="urn:microsoft.com/office/officeart/2005/8/layout/orgChart1"/>
    <dgm:cxn modelId="{8E14C79B-43E7-4CDC-8D59-18CD77CDB8F4}" type="presOf" srcId="{C7FC01B1-CA7D-48C4-B474-65AAA76AF705}" destId="{72A6B86E-5B37-4A0D-92F6-4B866427DD67}" srcOrd="1" destOrd="0" presId="urn:microsoft.com/office/officeart/2005/8/layout/orgChart1"/>
    <dgm:cxn modelId="{81A72315-91E6-4D5A-BC0D-4D3FFE92B0DA}" type="presOf" srcId="{5D64BEA2-8C2C-4578-A245-93256E092162}" destId="{F9A8052B-6F4A-40DC-BCBE-A886B9BD113E}" srcOrd="0" destOrd="0" presId="urn:microsoft.com/office/officeart/2005/8/layout/orgChart1"/>
    <dgm:cxn modelId="{8951F3F3-A3FB-4393-ABFB-8C86919E1104}" srcId="{C7FC01B1-CA7D-48C4-B474-65AAA76AF705}" destId="{EE3CF572-0C24-47CA-9172-55A2C9C0B709}" srcOrd="1" destOrd="0" parTransId="{53A696F1-286E-4497-B830-6F6146D2A42B}" sibTransId="{8860D0E1-D02B-4EB4-8F43-C02BF1813AE2}"/>
    <dgm:cxn modelId="{3430A924-72E9-4FBF-B270-A765E92DA903}" type="presOf" srcId="{301FC37C-1797-465A-9592-FDCD78F88E7E}" destId="{AA08B5A4-984D-4745-AFBB-59939582E1C8}" srcOrd="0" destOrd="0" presId="urn:microsoft.com/office/officeart/2005/8/layout/orgChart1"/>
    <dgm:cxn modelId="{1BFE4F4E-E7EC-433A-869B-C46B1E3D7FB8}" type="presOf" srcId="{C9D7D4B8-8185-480A-ABCB-14144FAE4F7F}" destId="{F06F4C23-8BC8-48DB-923D-B9A2C88916FC}" srcOrd="0" destOrd="0" presId="urn:microsoft.com/office/officeart/2005/8/layout/orgChart1"/>
    <dgm:cxn modelId="{7724799B-648D-408E-92B8-B6568CC2EF5E}" type="presOf" srcId="{D23D47F5-FE51-4161-9852-EB2A3EE6DDF5}" destId="{1359CD4D-F95D-49CD-B8B5-8C69AA039761}" srcOrd="0" destOrd="0" presId="urn:microsoft.com/office/officeart/2005/8/layout/orgChart1"/>
    <dgm:cxn modelId="{C3677F14-5C76-48D4-99A4-6FC5F69011ED}" type="presOf" srcId="{B433C262-31DD-415D-924C-3E9855F1D22B}" destId="{32E056D3-77BC-473C-A938-0149E55306CA}" srcOrd="0" destOrd="0" presId="urn:microsoft.com/office/officeart/2005/8/layout/orgChart1"/>
    <dgm:cxn modelId="{DF5C91C9-A788-4EC0-B235-BE586EDE4D24}" type="presOf" srcId="{EE3CF572-0C24-47CA-9172-55A2C9C0B709}" destId="{0757360F-F4E7-40C8-BE57-BECF48F71F0A}" srcOrd="1" destOrd="0" presId="urn:microsoft.com/office/officeart/2005/8/layout/orgChart1"/>
    <dgm:cxn modelId="{1143686A-D86E-44E0-A3C9-CD0900BCE200}" type="presOf" srcId="{02E3746E-80E6-4F90-BB43-39FB429D2D5F}" destId="{1B86151B-7490-4B0D-8847-B3E6D95148F2}" srcOrd="0" destOrd="0" presId="urn:microsoft.com/office/officeart/2005/8/layout/orgChart1"/>
    <dgm:cxn modelId="{F317488D-A12C-4654-927B-1A1AA3986209}" type="presOf" srcId="{F35F758F-CA87-451D-A745-BC39A5DCE0E7}" destId="{330314EF-8DCA-4E63-A0A8-3A9307AC86CD}" srcOrd="0" destOrd="0" presId="urn:microsoft.com/office/officeart/2005/8/layout/orgChart1"/>
    <dgm:cxn modelId="{FC55573D-C308-4699-A2F4-CE22E42403B9}" srcId="{6F467838-B8B1-4778-AD84-5140325DBD81}" destId="{F35F758F-CA87-451D-A745-BC39A5DCE0E7}" srcOrd="1" destOrd="0" parTransId="{A9EDFC8A-A490-457F-8289-7AE84FEB1CE7}" sibTransId="{D083C3B4-A7D2-46A2-9D09-514FB8780282}"/>
    <dgm:cxn modelId="{7810E0F2-4472-41F2-84D4-00C3D0AC1D41}" type="presOf" srcId="{39531C76-7F2D-48BE-A791-672A3364880B}" destId="{AA5758FC-4710-407B-93DA-DF60A525DD23}" srcOrd="1" destOrd="0" presId="urn:microsoft.com/office/officeart/2005/8/layout/orgChart1"/>
    <dgm:cxn modelId="{05CAE57E-46CA-4F7C-BB7A-391861B304E7}" type="presOf" srcId="{6F467838-B8B1-4778-AD84-5140325DBD81}" destId="{0E604581-8B42-4CF5-A584-B541FEFB26B6}" srcOrd="0" destOrd="0" presId="urn:microsoft.com/office/officeart/2005/8/layout/orgChart1"/>
    <dgm:cxn modelId="{000FA42C-4BDA-4683-BDE7-4A169A52EC58}" srcId="{D23D47F5-FE51-4161-9852-EB2A3EE6DDF5}" destId="{301FC37C-1797-465A-9592-FDCD78F88E7E}" srcOrd="0" destOrd="0" parTransId="{B49189C6-A315-4436-8E33-CC5F0A9B4674}" sibTransId="{E97629EE-EC43-4910-8481-B3A24AD01739}"/>
    <dgm:cxn modelId="{6E5C974B-BBFD-4EB4-BC17-0C8318B0CC42}" type="presOf" srcId="{A9EDFC8A-A490-457F-8289-7AE84FEB1CE7}" destId="{F6FC420F-5CC7-432B-85F6-5CCE5ED2F691}" srcOrd="0" destOrd="0" presId="urn:microsoft.com/office/officeart/2005/8/layout/orgChart1"/>
    <dgm:cxn modelId="{5A24EEDC-BDC4-42EA-8916-5CB7498694F6}" type="presOf" srcId="{0A364214-6E7E-4BDB-B9B5-41C47D7971AE}" destId="{03632192-5621-449B-877A-6FDC536118DE}" srcOrd="0" destOrd="0" presId="urn:microsoft.com/office/officeart/2005/8/layout/orgChart1"/>
    <dgm:cxn modelId="{44532F16-52A5-432F-97B9-BF95B52E6319}" type="presOf" srcId="{F105DDF5-090C-4A3C-98F6-22497A50C965}" destId="{5BD94A03-4F72-4FB1-8790-F98B90E880D1}" srcOrd="0" destOrd="0" presId="urn:microsoft.com/office/officeart/2005/8/layout/orgChart1"/>
    <dgm:cxn modelId="{B8A630D4-78B1-4763-B1CD-6C22E20C00AB}" type="presOf" srcId="{39531C76-7F2D-48BE-A791-672A3364880B}" destId="{5DDA1569-39DF-4FB1-9D4E-2AC76499D770}" srcOrd="0" destOrd="0" presId="urn:microsoft.com/office/officeart/2005/8/layout/orgChart1"/>
    <dgm:cxn modelId="{588199A6-5AEA-4A47-B83D-0B6A80ECB14D}" type="presOf" srcId="{B49189C6-A315-4436-8E33-CC5F0A9B4674}" destId="{1CB85AB4-5DBD-4360-ADBE-4D95F1FA0004}" srcOrd="0" destOrd="0" presId="urn:microsoft.com/office/officeart/2005/8/layout/orgChart1"/>
    <dgm:cxn modelId="{4A0D029D-DEFF-4CC9-965D-18F285725C88}" type="presOf" srcId="{7FA1D53C-0D4B-466E-A352-270B23D38D59}" destId="{8F878CD1-CCC4-42E9-90C5-2DA2E8EA8154}" srcOrd="1" destOrd="0" presId="urn:microsoft.com/office/officeart/2005/8/layout/orgChart1"/>
    <dgm:cxn modelId="{596609AE-752E-4D98-B7E1-9A9ACB0D789B}" type="presOf" srcId="{BDD63123-4E9A-4379-9F24-212EF661CB93}" destId="{0CEB82C1-2BC3-4C88-9CC8-E19CAC2772E4}" srcOrd="0" destOrd="0" presId="urn:microsoft.com/office/officeart/2005/8/layout/orgChart1"/>
    <dgm:cxn modelId="{0AE277E4-EEB0-4460-B374-440012F6CF23}" srcId="{B433C262-31DD-415D-924C-3E9855F1D22B}" destId="{39531C76-7F2D-48BE-A791-672A3364880B}" srcOrd="0" destOrd="0" parTransId="{849C1103-05DE-4905-B209-687BD5149882}" sibTransId="{234548AB-08E6-4860-8752-555B485C1F07}"/>
    <dgm:cxn modelId="{A6507575-5857-4611-A036-5948A4C7A35F}" type="presOf" srcId="{C0E01C17-F682-4239-85E5-5C49DAAF37D9}" destId="{09E04FE3-7F64-44C5-B7EA-95F143AB1150}" srcOrd="1" destOrd="0" presId="urn:microsoft.com/office/officeart/2005/8/layout/orgChart1"/>
    <dgm:cxn modelId="{77854878-D821-4C6A-8391-214BF321E052}" srcId="{39531C76-7F2D-48BE-A791-672A3364880B}" destId="{C0E01C17-F682-4239-85E5-5C49DAAF37D9}" srcOrd="1" destOrd="0" parTransId="{208B24DB-6EF5-4335-8B1E-3C3932A2A813}" sibTransId="{87A1113D-1006-4AB4-A7BC-33947E53B10E}"/>
    <dgm:cxn modelId="{8E9F5EB7-386E-4C18-9265-527D0B7EB825}" type="presOf" srcId="{836A8079-B562-4A36-9B2F-B45788E2D6ED}" destId="{78449243-D8FD-456A-958C-4A322DF81F9E}" srcOrd="0" destOrd="0" presId="urn:microsoft.com/office/officeart/2005/8/layout/orgChart1"/>
    <dgm:cxn modelId="{AE2773BF-8C04-4EA3-94FF-AD1182D051B8}" type="presOf" srcId="{EE3CF572-0C24-47CA-9172-55A2C9C0B709}" destId="{94249536-D300-4C9E-A431-F52A3D8CDCD4}" srcOrd="0" destOrd="0" presId="urn:microsoft.com/office/officeart/2005/8/layout/orgChart1"/>
    <dgm:cxn modelId="{A42BFF26-2819-4EE5-9E96-249FB1FB0C01}" type="presOf" srcId="{986CFD38-4379-4D04-8FE2-B26A32D0DEE4}" destId="{497315F1-1EE5-4AD8-80F1-1E9782EB7153}" srcOrd="0" destOrd="0" presId="urn:microsoft.com/office/officeart/2005/8/layout/orgChart1"/>
    <dgm:cxn modelId="{837DF7D8-3CA5-402D-8B45-09F468144C82}" type="presOf" srcId="{208B24DB-6EF5-4335-8B1E-3C3932A2A813}" destId="{97055F1B-0E6B-45F9-BCAB-BA7F03AAD227}" srcOrd="0" destOrd="0" presId="urn:microsoft.com/office/officeart/2005/8/layout/orgChart1"/>
    <dgm:cxn modelId="{D4B2C6EB-0F19-4CD6-A138-37ECB976E64B}" srcId="{D23D47F5-FE51-4161-9852-EB2A3EE6DDF5}" destId="{C9D7D4B8-8185-480A-ABCB-14144FAE4F7F}" srcOrd="1" destOrd="0" parTransId="{4CFC38DD-CBBE-4093-8D2D-80A4BE9926BB}" sibTransId="{9F387BE0-C199-4ADA-8F96-49AB5A7870CE}"/>
    <dgm:cxn modelId="{72A3FC3A-169E-4E4A-B0BD-D8040E04D973}" type="presOf" srcId="{5D64BEA2-8C2C-4578-A245-93256E092162}" destId="{CAEDDE54-D7BA-4A8D-95A2-EBFD4DF31F4F}" srcOrd="1" destOrd="0" presId="urn:microsoft.com/office/officeart/2005/8/layout/orgChart1"/>
    <dgm:cxn modelId="{16F3993B-6963-438B-B9D8-611A545195A9}" type="presOf" srcId="{F35F758F-CA87-451D-A745-BC39A5DCE0E7}" destId="{4FDF7071-0B4F-4613-82C3-8B01510669DE}" srcOrd="1" destOrd="0" presId="urn:microsoft.com/office/officeart/2005/8/layout/orgChart1"/>
    <dgm:cxn modelId="{C9847018-2973-4B29-BE6F-EB499AA16A6C}" type="presOf" srcId="{91CCC8AB-2668-425F-ACD6-9C30E5B24CFB}" destId="{22102A80-D684-4CCA-9AF7-4371CD861DB4}" srcOrd="1" destOrd="0" presId="urn:microsoft.com/office/officeart/2005/8/layout/orgChart1"/>
    <dgm:cxn modelId="{22E656BD-29C2-4753-8C3C-2949E806EF25}" type="presOf" srcId="{C0E01C17-F682-4239-85E5-5C49DAAF37D9}" destId="{33E7ADF6-E17E-4AF6-B5E6-173FD3ED3C61}" srcOrd="0" destOrd="0" presId="urn:microsoft.com/office/officeart/2005/8/layout/orgChart1"/>
    <dgm:cxn modelId="{86AFCF45-6E59-49EB-BDD6-4CFD2370B87B}" type="presOf" srcId="{301FC37C-1797-465A-9592-FDCD78F88E7E}" destId="{C1BBF62C-1EE2-4558-8C63-D5F5601C9980}" srcOrd="1" destOrd="0" presId="urn:microsoft.com/office/officeart/2005/8/layout/orgChart1"/>
    <dgm:cxn modelId="{3BFEA1AC-DA41-4092-964C-AC9774AC9345}" type="presOf" srcId="{3E9E7FAD-90A4-4A92-9D4B-3D3135986D82}" destId="{8CAACFBA-92DE-4BCC-AAE1-A08AD96C10C2}" srcOrd="0" destOrd="0" presId="urn:microsoft.com/office/officeart/2005/8/layout/orgChart1"/>
    <dgm:cxn modelId="{6306767B-8D52-4AFC-A61C-274129E0FF8C}" type="presParOf" srcId="{2637BE35-F730-456D-A705-5E37ADB29525}" destId="{B505C8CC-A7F8-4F34-AAC7-D4B6EAD27BC0}" srcOrd="0" destOrd="0" presId="urn:microsoft.com/office/officeart/2005/8/layout/orgChart1"/>
    <dgm:cxn modelId="{DB7673B7-63B9-4F8E-AC28-3ACD88AE6D41}" type="presParOf" srcId="{B505C8CC-A7F8-4F34-AAC7-D4B6EAD27BC0}" destId="{1F130790-C6EE-4170-BF23-CBE8EC884BED}" srcOrd="0" destOrd="0" presId="urn:microsoft.com/office/officeart/2005/8/layout/orgChart1"/>
    <dgm:cxn modelId="{03D9B07B-DBE8-4519-8503-33B7631E8D12}" type="presParOf" srcId="{1F130790-C6EE-4170-BF23-CBE8EC884BED}" destId="{32E056D3-77BC-473C-A938-0149E55306CA}" srcOrd="0" destOrd="0" presId="urn:microsoft.com/office/officeart/2005/8/layout/orgChart1"/>
    <dgm:cxn modelId="{B33D1BD6-E810-4BF0-970B-1722079B9012}" type="presParOf" srcId="{1F130790-C6EE-4170-BF23-CBE8EC884BED}" destId="{C26A92CC-EBE3-4AFB-B321-D6C9E3EC38C7}" srcOrd="1" destOrd="0" presId="urn:microsoft.com/office/officeart/2005/8/layout/orgChart1"/>
    <dgm:cxn modelId="{A4DAB595-7055-4C5E-9AFD-DC945F0D8F5B}" type="presParOf" srcId="{B505C8CC-A7F8-4F34-AAC7-D4B6EAD27BC0}" destId="{843D91F6-EC9A-4374-B7BC-5E35132C8FF6}" srcOrd="1" destOrd="0" presId="urn:microsoft.com/office/officeart/2005/8/layout/orgChart1"/>
    <dgm:cxn modelId="{994384FC-5396-43D1-80AD-9A4324D01AA7}" type="presParOf" srcId="{843D91F6-EC9A-4374-B7BC-5E35132C8FF6}" destId="{27A48B2D-A346-4163-BB6B-B259C2C231B6}" srcOrd="0" destOrd="0" presId="urn:microsoft.com/office/officeart/2005/8/layout/orgChart1"/>
    <dgm:cxn modelId="{0BB86462-897F-4644-B01E-43D6D4B53813}" type="presParOf" srcId="{843D91F6-EC9A-4374-B7BC-5E35132C8FF6}" destId="{9D41C384-E887-4220-ACA1-8C58CB406C4B}" srcOrd="1" destOrd="0" presId="urn:microsoft.com/office/officeart/2005/8/layout/orgChart1"/>
    <dgm:cxn modelId="{6DC463B5-FF43-4FD0-AA7F-1788034DD9C3}" type="presParOf" srcId="{9D41C384-E887-4220-ACA1-8C58CB406C4B}" destId="{1ECB9D81-18C2-4E77-9F6D-1F10888E8AC7}" srcOrd="0" destOrd="0" presId="urn:microsoft.com/office/officeart/2005/8/layout/orgChart1"/>
    <dgm:cxn modelId="{13F59B8D-2315-446B-8F9F-C4A7DDCFC2A7}" type="presParOf" srcId="{1ECB9D81-18C2-4E77-9F6D-1F10888E8AC7}" destId="{5DDA1569-39DF-4FB1-9D4E-2AC76499D770}" srcOrd="0" destOrd="0" presId="urn:microsoft.com/office/officeart/2005/8/layout/orgChart1"/>
    <dgm:cxn modelId="{367286CD-226F-4891-B78D-85EF6EB61E5D}" type="presParOf" srcId="{1ECB9D81-18C2-4E77-9F6D-1F10888E8AC7}" destId="{AA5758FC-4710-407B-93DA-DF60A525DD23}" srcOrd="1" destOrd="0" presId="urn:microsoft.com/office/officeart/2005/8/layout/orgChart1"/>
    <dgm:cxn modelId="{804153C3-F593-40A7-8DFD-B5C97CFCC51B}" type="presParOf" srcId="{9D41C384-E887-4220-ACA1-8C58CB406C4B}" destId="{019E2514-090E-4074-A2B8-C1D0D3CC2DEA}" srcOrd="1" destOrd="0" presId="urn:microsoft.com/office/officeart/2005/8/layout/orgChart1"/>
    <dgm:cxn modelId="{F0D0FD6F-0D30-4239-85C3-3FBE6382BC1B}" type="presParOf" srcId="{019E2514-090E-4074-A2B8-C1D0D3CC2DEA}" destId="{78449243-D8FD-456A-958C-4A322DF81F9E}" srcOrd="0" destOrd="0" presId="urn:microsoft.com/office/officeart/2005/8/layout/orgChart1"/>
    <dgm:cxn modelId="{8D12085B-AFA1-4683-8789-6DB9758DFC3E}" type="presParOf" srcId="{019E2514-090E-4074-A2B8-C1D0D3CC2DEA}" destId="{823CB2A3-7216-4708-85BC-9C295E757676}" srcOrd="1" destOrd="0" presId="urn:microsoft.com/office/officeart/2005/8/layout/orgChart1"/>
    <dgm:cxn modelId="{8BEABF67-2D83-414A-AEE9-B7F0B97380B8}" type="presParOf" srcId="{823CB2A3-7216-4708-85BC-9C295E757676}" destId="{5CEA4093-1946-468D-97E2-FA25D3A2BD02}" srcOrd="0" destOrd="0" presId="urn:microsoft.com/office/officeart/2005/8/layout/orgChart1"/>
    <dgm:cxn modelId="{9576198D-AE43-492D-B1D5-F64509A099B0}" type="presParOf" srcId="{5CEA4093-1946-468D-97E2-FA25D3A2BD02}" destId="{5B70B25B-404F-4A2F-BBBA-78165D6E45BC}" srcOrd="0" destOrd="0" presId="urn:microsoft.com/office/officeart/2005/8/layout/orgChart1"/>
    <dgm:cxn modelId="{F632A10E-CB13-4F60-ADF6-1F6DED443FF1}" type="presParOf" srcId="{5CEA4093-1946-468D-97E2-FA25D3A2BD02}" destId="{22102A80-D684-4CCA-9AF7-4371CD861DB4}" srcOrd="1" destOrd="0" presId="urn:microsoft.com/office/officeart/2005/8/layout/orgChart1"/>
    <dgm:cxn modelId="{22BE310F-3309-4095-9595-D4789E2D851B}" type="presParOf" srcId="{823CB2A3-7216-4708-85BC-9C295E757676}" destId="{CF95AFAB-17FE-4302-8CEC-61ED3D44FE3D}" srcOrd="1" destOrd="0" presId="urn:microsoft.com/office/officeart/2005/8/layout/orgChart1"/>
    <dgm:cxn modelId="{4D0B1119-78B7-4636-94F1-D7B7A7EFAA69}" type="presParOf" srcId="{823CB2A3-7216-4708-85BC-9C295E757676}" destId="{3C5E5196-6EDE-4395-803E-CAED6E23ABA5}" srcOrd="2" destOrd="0" presId="urn:microsoft.com/office/officeart/2005/8/layout/orgChart1"/>
    <dgm:cxn modelId="{C215D118-FF93-435F-AE20-171CBBEA61BF}" type="presParOf" srcId="{019E2514-090E-4074-A2B8-C1D0D3CC2DEA}" destId="{97055F1B-0E6B-45F9-BCAB-BA7F03AAD227}" srcOrd="2" destOrd="0" presId="urn:microsoft.com/office/officeart/2005/8/layout/orgChart1"/>
    <dgm:cxn modelId="{650D9854-2390-4139-9118-73D67AB4BCEB}" type="presParOf" srcId="{019E2514-090E-4074-A2B8-C1D0D3CC2DEA}" destId="{0A6AD07D-FD0D-41C2-B636-36625F1C4FB2}" srcOrd="3" destOrd="0" presId="urn:microsoft.com/office/officeart/2005/8/layout/orgChart1"/>
    <dgm:cxn modelId="{117F5C05-C837-4DFF-B92E-739FA9BF6DFA}" type="presParOf" srcId="{0A6AD07D-FD0D-41C2-B636-36625F1C4FB2}" destId="{ABA4D71F-2E73-4A8C-B889-C06D518BD822}" srcOrd="0" destOrd="0" presId="urn:microsoft.com/office/officeart/2005/8/layout/orgChart1"/>
    <dgm:cxn modelId="{632D3AC4-BEAF-4355-A21E-959B2F263069}" type="presParOf" srcId="{ABA4D71F-2E73-4A8C-B889-C06D518BD822}" destId="{33E7ADF6-E17E-4AF6-B5E6-173FD3ED3C61}" srcOrd="0" destOrd="0" presId="urn:microsoft.com/office/officeart/2005/8/layout/orgChart1"/>
    <dgm:cxn modelId="{118C4BA9-6288-4C06-A6A1-CFA16022A60A}" type="presParOf" srcId="{ABA4D71F-2E73-4A8C-B889-C06D518BD822}" destId="{09E04FE3-7F64-44C5-B7EA-95F143AB1150}" srcOrd="1" destOrd="0" presId="urn:microsoft.com/office/officeart/2005/8/layout/orgChart1"/>
    <dgm:cxn modelId="{CF2E7C3D-4528-49AB-986D-36E8905C6D51}" type="presParOf" srcId="{0A6AD07D-FD0D-41C2-B636-36625F1C4FB2}" destId="{3A3EDBF2-6194-485B-ADD1-08AB145044BB}" srcOrd="1" destOrd="0" presId="urn:microsoft.com/office/officeart/2005/8/layout/orgChart1"/>
    <dgm:cxn modelId="{19CAA45A-1856-4132-945A-FB67E63F0D54}" type="presParOf" srcId="{0A6AD07D-FD0D-41C2-B636-36625F1C4FB2}" destId="{C378D45D-4EB8-4265-9AF0-E5DC06217A2D}" srcOrd="2" destOrd="0" presId="urn:microsoft.com/office/officeart/2005/8/layout/orgChart1"/>
    <dgm:cxn modelId="{B15E556E-A6C0-4FD2-B0ED-F3D3A4C7DAE4}" type="presParOf" srcId="{9D41C384-E887-4220-ACA1-8C58CB406C4B}" destId="{DEC2E669-5F4C-4C05-B81D-54AE80EAF00F}" srcOrd="2" destOrd="0" presId="urn:microsoft.com/office/officeart/2005/8/layout/orgChart1"/>
    <dgm:cxn modelId="{E3B0AA1E-8B86-432F-A0CB-EA0706803FE6}" type="presParOf" srcId="{843D91F6-EC9A-4374-B7BC-5E35132C8FF6}" destId="{7D256CFE-F848-4B92-AF67-F253B32FBDC8}" srcOrd="2" destOrd="0" presId="urn:microsoft.com/office/officeart/2005/8/layout/orgChart1"/>
    <dgm:cxn modelId="{8C6AE832-8BDF-4E33-9391-A1338FCFBC4B}" type="presParOf" srcId="{843D91F6-EC9A-4374-B7BC-5E35132C8FF6}" destId="{5DBCEB25-BA2A-4C3B-B19F-667A19AB2EDD}" srcOrd="3" destOrd="0" presId="urn:microsoft.com/office/officeart/2005/8/layout/orgChart1"/>
    <dgm:cxn modelId="{05778892-D897-4000-8B49-0A99793B9E0A}" type="presParOf" srcId="{5DBCEB25-BA2A-4C3B-B19F-667A19AB2EDD}" destId="{415E7E75-1736-4079-9CE7-20B1528C27FA}" srcOrd="0" destOrd="0" presId="urn:microsoft.com/office/officeart/2005/8/layout/orgChart1"/>
    <dgm:cxn modelId="{64EEA5E0-2FE8-45F1-89C4-FBD7599923AC}" type="presParOf" srcId="{415E7E75-1736-4079-9CE7-20B1528C27FA}" destId="{0E604581-8B42-4CF5-A584-B541FEFB26B6}" srcOrd="0" destOrd="0" presId="urn:microsoft.com/office/officeart/2005/8/layout/orgChart1"/>
    <dgm:cxn modelId="{93E79C56-463B-4DBB-B157-83733EAD1B6F}" type="presParOf" srcId="{415E7E75-1736-4079-9CE7-20B1528C27FA}" destId="{A4983F16-D465-422D-8325-396E5168A000}" srcOrd="1" destOrd="0" presId="urn:microsoft.com/office/officeart/2005/8/layout/orgChart1"/>
    <dgm:cxn modelId="{E421809C-4CB4-44F9-BB28-30F5FA93493E}" type="presParOf" srcId="{5DBCEB25-BA2A-4C3B-B19F-667A19AB2EDD}" destId="{0B9B0C62-8A44-43B5-B537-1F59A15172C7}" srcOrd="1" destOrd="0" presId="urn:microsoft.com/office/officeart/2005/8/layout/orgChart1"/>
    <dgm:cxn modelId="{FBE1411F-D5BB-44F2-A12C-7872ECD80E43}" type="presParOf" srcId="{0B9B0C62-8A44-43B5-B537-1F59A15172C7}" destId="{03632192-5621-449B-877A-6FDC536118DE}" srcOrd="0" destOrd="0" presId="urn:microsoft.com/office/officeart/2005/8/layout/orgChart1"/>
    <dgm:cxn modelId="{98060BCF-12E3-48D5-AC40-AC6673724D36}" type="presParOf" srcId="{0B9B0C62-8A44-43B5-B537-1F59A15172C7}" destId="{6103F789-6F2A-4B66-A4D8-258AB7034C86}" srcOrd="1" destOrd="0" presId="urn:microsoft.com/office/officeart/2005/8/layout/orgChart1"/>
    <dgm:cxn modelId="{B7E998B4-055D-4F2A-8CF3-2C84DAC89CD5}" type="presParOf" srcId="{6103F789-6F2A-4B66-A4D8-258AB7034C86}" destId="{C7BA0E52-1FF5-4269-88E7-9EE3316C13C5}" srcOrd="0" destOrd="0" presId="urn:microsoft.com/office/officeart/2005/8/layout/orgChart1"/>
    <dgm:cxn modelId="{97448A27-9199-4949-A6DB-606905C6E485}" type="presParOf" srcId="{C7BA0E52-1FF5-4269-88E7-9EE3316C13C5}" destId="{F9A8052B-6F4A-40DC-BCBE-A886B9BD113E}" srcOrd="0" destOrd="0" presId="urn:microsoft.com/office/officeart/2005/8/layout/orgChart1"/>
    <dgm:cxn modelId="{138E6A1A-B025-42BA-8C61-1F65E63918FC}" type="presParOf" srcId="{C7BA0E52-1FF5-4269-88E7-9EE3316C13C5}" destId="{CAEDDE54-D7BA-4A8D-95A2-EBFD4DF31F4F}" srcOrd="1" destOrd="0" presId="urn:microsoft.com/office/officeart/2005/8/layout/orgChart1"/>
    <dgm:cxn modelId="{FA19DC8E-D530-4199-90BA-ED1DFA1C4BAD}" type="presParOf" srcId="{6103F789-6F2A-4B66-A4D8-258AB7034C86}" destId="{B06680A0-FA8A-4A26-9EAC-C1E720F727F0}" srcOrd="1" destOrd="0" presId="urn:microsoft.com/office/officeart/2005/8/layout/orgChart1"/>
    <dgm:cxn modelId="{55F630E8-0EA0-4097-8121-00D047555BEC}" type="presParOf" srcId="{6103F789-6F2A-4B66-A4D8-258AB7034C86}" destId="{069BCAB7-64DC-42A3-9C09-37F5FC2207BB}" srcOrd="2" destOrd="0" presId="urn:microsoft.com/office/officeart/2005/8/layout/orgChart1"/>
    <dgm:cxn modelId="{7AC279FE-DD30-4DF0-ADA5-3A2D459A7684}" type="presParOf" srcId="{0B9B0C62-8A44-43B5-B537-1F59A15172C7}" destId="{F6FC420F-5CC7-432B-85F6-5CCE5ED2F691}" srcOrd="2" destOrd="0" presId="urn:microsoft.com/office/officeart/2005/8/layout/orgChart1"/>
    <dgm:cxn modelId="{C4D1DCC3-63D9-486E-AE7E-5A79C7D99414}" type="presParOf" srcId="{0B9B0C62-8A44-43B5-B537-1F59A15172C7}" destId="{F263F754-2F75-4BB0-9799-0A91D8F3C520}" srcOrd="3" destOrd="0" presId="urn:microsoft.com/office/officeart/2005/8/layout/orgChart1"/>
    <dgm:cxn modelId="{054F3380-D386-4D1B-86C9-8B75BAABF94A}" type="presParOf" srcId="{F263F754-2F75-4BB0-9799-0A91D8F3C520}" destId="{D548178D-A8F3-4CD8-8298-F66C326B97C5}" srcOrd="0" destOrd="0" presId="urn:microsoft.com/office/officeart/2005/8/layout/orgChart1"/>
    <dgm:cxn modelId="{50A578DD-3042-4368-B701-050F807B6988}" type="presParOf" srcId="{D548178D-A8F3-4CD8-8298-F66C326B97C5}" destId="{330314EF-8DCA-4E63-A0A8-3A9307AC86CD}" srcOrd="0" destOrd="0" presId="urn:microsoft.com/office/officeart/2005/8/layout/orgChart1"/>
    <dgm:cxn modelId="{9442E3CF-1762-4552-86B2-62FB7FF56F9C}" type="presParOf" srcId="{D548178D-A8F3-4CD8-8298-F66C326B97C5}" destId="{4FDF7071-0B4F-4613-82C3-8B01510669DE}" srcOrd="1" destOrd="0" presId="urn:microsoft.com/office/officeart/2005/8/layout/orgChart1"/>
    <dgm:cxn modelId="{11559CC7-AFAE-4423-921A-696C74F1A671}" type="presParOf" srcId="{F263F754-2F75-4BB0-9799-0A91D8F3C520}" destId="{7DCEF112-E9E3-4308-8FDA-27795B855A58}" srcOrd="1" destOrd="0" presId="urn:microsoft.com/office/officeart/2005/8/layout/orgChart1"/>
    <dgm:cxn modelId="{571BC470-6E75-436D-B833-4F952B8D2E9C}" type="presParOf" srcId="{F263F754-2F75-4BB0-9799-0A91D8F3C520}" destId="{A5F5E8AD-F6A7-476D-8A46-3037C41E6747}" srcOrd="2" destOrd="0" presId="urn:microsoft.com/office/officeart/2005/8/layout/orgChart1"/>
    <dgm:cxn modelId="{DED2F711-9F05-402E-AEC0-09EE08DFBDB5}" type="presParOf" srcId="{0B9B0C62-8A44-43B5-B537-1F59A15172C7}" destId="{497315F1-1EE5-4AD8-80F1-1E9782EB7153}" srcOrd="4" destOrd="0" presId="urn:microsoft.com/office/officeart/2005/8/layout/orgChart1"/>
    <dgm:cxn modelId="{ED96D880-5986-4755-86CE-5CFA39C34176}" type="presParOf" srcId="{0B9B0C62-8A44-43B5-B537-1F59A15172C7}" destId="{FC4CBE2D-4126-4F81-9FC6-A4F7C8B99F26}" srcOrd="5" destOrd="0" presId="urn:microsoft.com/office/officeart/2005/8/layout/orgChart1"/>
    <dgm:cxn modelId="{BF24BD10-984D-4F7A-9B8E-AC7BD6BB140A}" type="presParOf" srcId="{FC4CBE2D-4126-4F81-9FC6-A4F7C8B99F26}" destId="{187F3B90-38C2-4D22-8621-20EDCE97D268}" srcOrd="0" destOrd="0" presId="urn:microsoft.com/office/officeart/2005/8/layout/orgChart1"/>
    <dgm:cxn modelId="{807590A1-6B5A-4309-B178-97D8136FBD65}" type="presParOf" srcId="{187F3B90-38C2-4D22-8621-20EDCE97D268}" destId="{F6674FB9-D8DA-48B6-AA9E-0C7B0E4DB8C8}" srcOrd="0" destOrd="0" presId="urn:microsoft.com/office/officeart/2005/8/layout/orgChart1"/>
    <dgm:cxn modelId="{D1680158-E85C-4DBF-8BBF-9EEBD979D83F}" type="presParOf" srcId="{187F3B90-38C2-4D22-8621-20EDCE97D268}" destId="{8F878CD1-CCC4-42E9-90C5-2DA2E8EA8154}" srcOrd="1" destOrd="0" presId="urn:microsoft.com/office/officeart/2005/8/layout/orgChart1"/>
    <dgm:cxn modelId="{81418AF9-C004-43B7-9C75-6D9F28DADE64}" type="presParOf" srcId="{FC4CBE2D-4126-4F81-9FC6-A4F7C8B99F26}" destId="{4028E833-4FAC-4B05-AB2E-3ADD55BD3C98}" srcOrd="1" destOrd="0" presId="urn:microsoft.com/office/officeart/2005/8/layout/orgChart1"/>
    <dgm:cxn modelId="{68069678-B9FC-4232-901D-984D677AA1FB}" type="presParOf" srcId="{FC4CBE2D-4126-4F81-9FC6-A4F7C8B99F26}" destId="{CD482F44-DB43-4F8C-B84E-92FBCBB0A888}" srcOrd="2" destOrd="0" presId="urn:microsoft.com/office/officeart/2005/8/layout/orgChart1"/>
    <dgm:cxn modelId="{3CDBCF72-C922-462B-B87A-7524F8513BFB}" type="presParOf" srcId="{5DBCEB25-BA2A-4C3B-B19F-667A19AB2EDD}" destId="{ED1B01E3-71B4-42BE-A9DC-E1D877DC9BAE}" srcOrd="2" destOrd="0" presId="urn:microsoft.com/office/officeart/2005/8/layout/orgChart1"/>
    <dgm:cxn modelId="{9E7FD865-CF72-456A-B339-80A73FBC5329}" type="presParOf" srcId="{843D91F6-EC9A-4374-B7BC-5E35132C8FF6}" destId="{0CEB82C1-2BC3-4C88-9CC8-E19CAC2772E4}" srcOrd="4" destOrd="0" presId="urn:microsoft.com/office/officeart/2005/8/layout/orgChart1"/>
    <dgm:cxn modelId="{3B27F9C8-CBE6-4C1A-ABB1-21399AF38EFF}" type="presParOf" srcId="{843D91F6-EC9A-4374-B7BC-5E35132C8FF6}" destId="{48B43994-B73A-4ED7-97FA-3B8115E31B47}" srcOrd="5" destOrd="0" presId="urn:microsoft.com/office/officeart/2005/8/layout/orgChart1"/>
    <dgm:cxn modelId="{4941D6A5-22C0-4E59-AFBB-254EBFA7BC59}" type="presParOf" srcId="{48B43994-B73A-4ED7-97FA-3B8115E31B47}" destId="{523DEC6F-2B17-4771-AC0B-93B4325376D6}" srcOrd="0" destOrd="0" presId="urn:microsoft.com/office/officeart/2005/8/layout/orgChart1"/>
    <dgm:cxn modelId="{33E684E1-ECB7-4504-A2FB-8309AE903D21}" type="presParOf" srcId="{523DEC6F-2B17-4771-AC0B-93B4325376D6}" destId="{E2084395-B324-43AC-AC22-B0BE561458F9}" srcOrd="0" destOrd="0" presId="urn:microsoft.com/office/officeart/2005/8/layout/orgChart1"/>
    <dgm:cxn modelId="{18D7009A-3A9E-446B-88F8-16873E837987}" type="presParOf" srcId="{523DEC6F-2B17-4771-AC0B-93B4325376D6}" destId="{72A6B86E-5B37-4A0D-92F6-4B866427DD67}" srcOrd="1" destOrd="0" presId="urn:microsoft.com/office/officeart/2005/8/layout/orgChart1"/>
    <dgm:cxn modelId="{3C469556-FAF2-4205-B8CB-EA8475E1E639}" type="presParOf" srcId="{48B43994-B73A-4ED7-97FA-3B8115E31B47}" destId="{2509A5A5-11AE-4169-BE06-14B5C5D14B25}" srcOrd="1" destOrd="0" presId="urn:microsoft.com/office/officeart/2005/8/layout/orgChart1"/>
    <dgm:cxn modelId="{6AE12477-D743-42D9-BBF4-4E7494A0596C}" type="presParOf" srcId="{2509A5A5-11AE-4169-BE06-14B5C5D14B25}" destId="{8CAACFBA-92DE-4BCC-AAE1-A08AD96C10C2}" srcOrd="0" destOrd="0" presId="urn:microsoft.com/office/officeart/2005/8/layout/orgChart1"/>
    <dgm:cxn modelId="{D3CEA3E4-C0E1-4776-A002-4239DCC57940}" type="presParOf" srcId="{2509A5A5-11AE-4169-BE06-14B5C5D14B25}" destId="{280769BD-2E01-4AC4-A6A9-4ABB3DE44521}" srcOrd="1" destOrd="0" presId="urn:microsoft.com/office/officeart/2005/8/layout/orgChart1"/>
    <dgm:cxn modelId="{30A9C50C-9620-47EB-A086-75273D3D45B1}" type="presParOf" srcId="{280769BD-2E01-4AC4-A6A9-4ABB3DE44521}" destId="{39FB70E0-7379-461C-8851-3345F7F484E4}" srcOrd="0" destOrd="0" presId="urn:microsoft.com/office/officeart/2005/8/layout/orgChart1"/>
    <dgm:cxn modelId="{6B59EE8D-F860-4C49-BC1A-45A60AB471AF}" type="presParOf" srcId="{39FB70E0-7379-461C-8851-3345F7F484E4}" destId="{1B86151B-7490-4B0D-8847-B3E6D95148F2}" srcOrd="0" destOrd="0" presId="urn:microsoft.com/office/officeart/2005/8/layout/orgChart1"/>
    <dgm:cxn modelId="{586D3096-5A77-4A3E-849A-FDB345183FD2}" type="presParOf" srcId="{39FB70E0-7379-461C-8851-3345F7F484E4}" destId="{E2047938-527C-4BA2-ACA5-5B632D2262D1}" srcOrd="1" destOrd="0" presId="urn:microsoft.com/office/officeart/2005/8/layout/orgChart1"/>
    <dgm:cxn modelId="{2E188B6F-7175-486D-9B63-56D0CBFC4E22}" type="presParOf" srcId="{280769BD-2E01-4AC4-A6A9-4ABB3DE44521}" destId="{452D4989-3EEC-402B-82F0-F8229949498E}" srcOrd="1" destOrd="0" presId="urn:microsoft.com/office/officeart/2005/8/layout/orgChart1"/>
    <dgm:cxn modelId="{0EFABC1E-4401-432A-B380-7D65F3FF0053}" type="presParOf" srcId="{280769BD-2E01-4AC4-A6A9-4ABB3DE44521}" destId="{C43D7CD8-0BB4-4DA5-9537-D55F562D8A8E}" srcOrd="2" destOrd="0" presId="urn:microsoft.com/office/officeart/2005/8/layout/orgChart1"/>
    <dgm:cxn modelId="{3E436754-E8C1-47F0-81F4-9E8E59D447CD}" type="presParOf" srcId="{2509A5A5-11AE-4169-BE06-14B5C5D14B25}" destId="{36BE6CAB-C580-4A3A-B2BB-78EBC99EC328}" srcOrd="2" destOrd="0" presId="urn:microsoft.com/office/officeart/2005/8/layout/orgChart1"/>
    <dgm:cxn modelId="{49A9571B-F431-49C3-8F4C-1BEA995D4FD6}" type="presParOf" srcId="{2509A5A5-11AE-4169-BE06-14B5C5D14B25}" destId="{542F0144-6D55-4F08-8010-E53EE4A23AA2}" srcOrd="3" destOrd="0" presId="urn:microsoft.com/office/officeart/2005/8/layout/orgChart1"/>
    <dgm:cxn modelId="{5A0A9E3D-3A03-4DE1-AACF-548EB4A300ED}" type="presParOf" srcId="{542F0144-6D55-4F08-8010-E53EE4A23AA2}" destId="{D7711B66-627D-4FAC-BA2B-29334BAEC2C5}" srcOrd="0" destOrd="0" presId="urn:microsoft.com/office/officeart/2005/8/layout/orgChart1"/>
    <dgm:cxn modelId="{C657DAD7-BC2A-4B5B-8597-91C46FE8B7F2}" type="presParOf" srcId="{D7711B66-627D-4FAC-BA2B-29334BAEC2C5}" destId="{94249536-D300-4C9E-A431-F52A3D8CDCD4}" srcOrd="0" destOrd="0" presId="urn:microsoft.com/office/officeart/2005/8/layout/orgChart1"/>
    <dgm:cxn modelId="{208074F6-F212-4BEE-AA1C-F370643DC38D}" type="presParOf" srcId="{D7711B66-627D-4FAC-BA2B-29334BAEC2C5}" destId="{0757360F-F4E7-40C8-BE57-BECF48F71F0A}" srcOrd="1" destOrd="0" presId="urn:microsoft.com/office/officeart/2005/8/layout/orgChart1"/>
    <dgm:cxn modelId="{6465C293-1977-4560-8EC8-F801B9283A19}" type="presParOf" srcId="{542F0144-6D55-4F08-8010-E53EE4A23AA2}" destId="{05DAA47C-FE6B-4D9F-8DE2-64C85ADA7260}" srcOrd="1" destOrd="0" presId="urn:microsoft.com/office/officeart/2005/8/layout/orgChart1"/>
    <dgm:cxn modelId="{71170134-80A9-447C-9AB8-1E8517CA9EA6}" type="presParOf" srcId="{542F0144-6D55-4F08-8010-E53EE4A23AA2}" destId="{98FE451D-DDE4-4BC6-B4B4-209531C70AF1}" srcOrd="2" destOrd="0" presId="urn:microsoft.com/office/officeart/2005/8/layout/orgChart1"/>
    <dgm:cxn modelId="{259F68DF-EFDA-4A0A-803C-415501586AFA}" type="presParOf" srcId="{48B43994-B73A-4ED7-97FA-3B8115E31B47}" destId="{303EBDA1-7E6B-423C-9CC2-34FF323DB703}" srcOrd="2" destOrd="0" presId="urn:microsoft.com/office/officeart/2005/8/layout/orgChart1"/>
    <dgm:cxn modelId="{7ED27071-BC12-4E83-A603-DCAE01686A7C}" type="presParOf" srcId="{843D91F6-EC9A-4374-B7BC-5E35132C8FF6}" destId="{5BD94A03-4F72-4FB1-8790-F98B90E880D1}" srcOrd="6" destOrd="0" presId="urn:microsoft.com/office/officeart/2005/8/layout/orgChart1"/>
    <dgm:cxn modelId="{BD2BBA31-3760-41E5-874A-F34F21B93147}" type="presParOf" srcId="{843D91F6-EC9A-4374-B7BC-5E35132C8FF6}" destId="{217BAFF5-D926-4FE2-A3C3-12D9216DA294}" srcOrd="7" destOrd="0" presId="urn:microsoft.com/office/officeart/2005/8/layout/orgChart1"/>
    <dgm:cxn modelId="{B00F271C-E543-4165-9CF8-6620D55403FF}" type="presParOf" srcId="{217BAFF5-D926-4FE2-A3C3-12D9216DA294}" destId="{E3CA6FE7-B0F6-4B8F-A547-B0138A9B00B1}" srcOrd="0" destOrd="0" presId="urn:microsoft.com/office/officeart/2005/8/layout/orgChart1"/>
    <dgm:cxn modelId="{C4DF52DC-2546-4092-92B3-58ED542F3218}" type="presParOf" srcId="{E3CA6FE7-B0F6-4B8F-A547-B0138A9B00B1}" destId="{1359CD4D-F95D-49CD-B8B5-8C69AA039761}" srcOrd="0" destOrd="0" presId="urn:microsoft.com/office/officeart/2005/8/layout/orgChart1"/>
    <dgm:cxn modelId="{24AE9BEA-37A2-4290-A5B6-2136E768E561}" type="presParOf" srcId="{E3CA6FE7-B0F6-4B8F-A547-B0138A9B00B1}" destId="{3A3EC17F-C50A-4E03-AD0A-CB9CBD1F77AF}" srcOrd="1" destOrd="0" presId="urn:microsoft.com/office/officeart/2005/8/layout/orgChart1"/>
    <dgm:cxn modelId="{79FB83EB-6221-4FCB-8A58-2FDAED4F39ED}" type="presParOf" srcId="{217BAFF5-D926-4FE2-A3C3-12D9216DA294}" destId="{48B3E5E7-7566-4596-B3EF-A81FB38C2934}" srcOrd="1" destOrd="0" presId="urn:microsoft.com/office/officeart/2005/8/layout/orgChart1"/>
    <dgm:cxn modelId="{F894B522-767D-4989-9E2D-0498C79EEB6C}" type="presParOf" srcId="{48B3E5E7-7566-4596-B3EF-A81FB38C2934}" destId="{1CB85AB4-5DBD-4360-ADBE-4D95F1FA0004}" srcOrd="0" destOrd="0" presId="urn:microsoft.com/office/officeart/2005/8/layout/orgChart1"/>
    <dgm:cxn modelId="{77473275-1C58-4F57-9300-6074BFE24B58}" type="presParOf" srcId="{48B3E5E7-7566-4596-B3EF-A81FB38C2934}" destId="{4EFBF9CD-2B58-4EEF-881C-6CA7F1E95FAC}" srcOrd="1" destOrd="0" presId="urn:microsoft.com/office/officeart/2005/8/layout/orgChart1"/>
    <dgm:cxn modelId="{AC61C1D2-8E57-4685-AA0E-7BC984FA6ED6}" type="presParOf" srcId="{4EFBF9CD-2B58-4EEF-881C-6CA7F1E95FAC}" destId="{7AA3788E-DDA6-4112-BFC3-0B6DB3A3DC18}" srcOrd="0" destOrd="0" presId="urn:microsoft.com/office/officeart/2005/8/layout/orgChart1"/>
    <dgm:cxn modelId="{A70B7D0E-9C85-4BC9-BA07-FDF372E09A86}" type="presParOf" srcId="{7AA3788E-DDA6-4112-BFC3-0B6DB3A3DC18}" destId="{AA08B5A4-984D-4745-AFBB-59939582E1C8}" srcOrd="0" destOrd="0" presId="urn:microsoft.com/office/officeart/2005/8/layout/orgChart1"/>
    <dgm:cxn modelId="{995EC549-6A83-4E23-A60D-C085EFE17FC8}" type="presParOf" srcId="{7AA3788E-DDA6-4112-BFC3-0B6DB3A3DC18}" destId="{C1BBF62C-1EE2-4558-8C63-D5F5601C9980}" srcOrd="1" destOrd="0" presId="urn:microsoft.com/office/officeart/2005/8/layout/orgChart1"/>
    <dgm:cxn modelId="{128D645D-7474-431B-88D2-BCF0F8336D36}" type="presParOf" srcId="{4EFBF9CD-2B58-4EEF-881C-6CA7F1E95FAC}" destId="{D7B41EBC-6D92-48ED-8699-093300277837}" srcOrd="1" destOrd="0" presId="urn:microsoft.com/office/officeart/2005/8/layout/orgChart1"/>
    <dgm:cxn modelId="{D8EDA325-6849-4DC0-9B17-C778D594059B}" type="presParOf" srcId="{4EFBF9CD-2B58-4EEF-881C-6CA7F1E95FAC}" destId="{35661412-F6D5-47EB-B538-16D369287554}" srcOrd="2" destOrd="0" presId="urn:microsoft.com/office/officeart/2005/8/layout/orgChart1"/>
    <dgm:cxn modelId="{C25831C4-55AA-4988-8410-88E25C4C7746}" type="presParOf" srcId="{48B3E5E7-7566-4596-B3EF-A81FB38C2934}" destId="{7C0B94E3-2E0B-466C-975C-38B97D0F6F66}" srcOrd="2" destOrd="0" presId="urn:microsoft.com/office/officeart/2005/8/layout/orgChart1"/>
    <dgm:cxn modelId="{1F1DD5CF-A69E-4E9A-B588-8CBAD3D6CA71}" type="presParOf" srcId="{48B3E5E7-7566-4596-B3EF-A81FB38C2934}" destId="{AB36C79E-5623-4BF1-ACBB-B4E69608E9CA}" srcOrd="3" destOrd="0" presId="urn:microsoft.com/office/officeart/2005/8/layout/orgChart1"/>
    <dgm:cxn modelId="{99937A0A-3EB1-4540-A13D-C6280FE5F168}" type="presParOf" srcId="{AB36C79E-5623-4BF1-ACBB-B4E69608E9CA}" destId="{4E2B3586-F99F-4D32-B7A4-CC0FBB4C35A5}" srcOrd="0" destOrd="0" presId="urn:microsoft.com/office/officeart/2005/8/layout/orgChart1"/>
    <dgm:cxn modelId="{490E4373-3D40-42CA-89DE-9FA3BC3E2243}" type="presParOf" srcId="{4E2B3586-F99F-4D32-B7A4-CC0FBB4C35A5}" destId="{F06F4C23-8BC8-48DB-923D-B9A2C88916FC}" srcOrd="0" destOrd="0" presId="urn:microsoft.com/office/officeart/2005/8/layout/orgChart1"/>
    <dgm:cxn modelId="{D361A299-4180-4DD9-ACE4-FA881AC06211}" type="presParOf" srcId="{4E2B3586-F99F-4D32-B7A4-CC0FBB4C35A5}" destId="{8B42ECC6-10D2-434C-85DD-4F870FE8C6AB}" srcOrd="1" destOrd="0" presId="urn:microsoft.com/office/officeart/2005/8/layout/orgChart1"/>
    <dgm:cxn modelId="{BE3C978A-D734-4C9B-B7A5-AF5F85560725}" type="presParOf" srcId="{AB36C79E-5623-4BF1-ACBB-B4E69608E9CA}" destId="{E06AACC2-1CDC-4A56-9B1F-9E29A675980F}" srcOrd="1" destOrd="0" presId="urn:microsoft.com/office/officeart/2005/8/layout/orgChart1"/>
    <dgm:cxn modelId="{E1E634DA-A74D-45A7-871D-2C000359506B}" type="presParOf" srcId="{AB36C79E-5623-4BF1-ACBB-B4E69608E9CA}" destId="{D639AB79-CEFC-4365-9BBC-555F165775F7}" srcOrd="2" destOrd="0" presId="urn:microsoft.com/office/officeart/2005/8/layout/orgChart1"/>
    <dgm:cxn modelId="{CAD8A92E-5DA3-4997-858A-86E485783611}" type="presParOf" srcId="{217BAFF5-D926-4FE2-A3C3-12D9216DA294}" destId="{36A502F3-AD6E-44EF-8913-0A22B2B01FE8}" srcOrd="2" destOrd="0" presId="urn:microsoft.com/office/officeart/2005/8/layout/orgChart1"/>
    <dgm:cxn modelId="{61A126E2-ED4B-4BFB-A484-D8B0D27E28B2}" type="presParOf" srcId="{B505C8CC-A7F8-4F34-AAC7-D4B6EAD27BC0}" destId="{8B2A8B58-455A-4DF9-8E8E-B19611FB91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B94E3-2E0B-466C-975C-38B97D0F6F66}">
      <dsp:nvSpPr>
        <dsp:cNvPr id="0" name=""/>
        <dsp:cNvSpPr/>
      </dsp:nvSpPr>
      <dsp:spPr>
        <a:xfrm>
          <a:off x="6290820" y="1733732"/>
          <a:ext cx="370394" cy="1758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677"/>
              </a:lnTo>
              <a:lnTo>
                <a:pt x="370394" y="17586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85AB4-5DBD-4360-ADBE-4D95F1FA0004}">
      <dsp:nvSpPr>
        <dsp:cNvPr id="0" name=""/>
        <dsp:cNvSpPr/>
      </dsp:nvSpPr>
      <dsp:spPr>
        <a:xfrm>
          <a:off x="6290820" y="1733732"/>
          <a:ext cx="370394" cy="658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760"/>
              </a:lnTo>
              <a:lnTo>
                <a:pt x="370394" y="6587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94A03-4F72-4FB1-8790-F98B90E880D1}">
      <dsp:nvSpPr>
        <dsp:cNvPr id="0" name=""/>
        <dsp:cNvSpPr/>
      </dsp:nvSpPr>
      <dsp:spPr>
        <a:xfrm>
          <a:off x="4229244" y="1035262"/>
          <a:ext cx="3049295" cy="101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6"/>
              </a:lnTo>
              <a:lnTo>
                <a:pt x="3049295" y="15816"/>
              </a:lnTo>
              <a:lnTo>
                <a:pt x="3049295" y="1017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E6CAB-C580-4A3A-B2BB-78EBC99EC328}">
      <dsp:nvSpPr>
        <dsp:cNvPr id="0" name=""/>
        <dsp:cNvSpPr/>
      </dsp:nvSpPr>
      <dsp:spPr>
        <a:xfrm>
          <a:off x="4493235" y="1746321"/>
          <a:ext cx="151911" cy="1920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384"/>
              </a:lnTo>
              <a:lnTo>
                <a:pt x="151911" y="19203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ACFBA-92DE-4BCC-AAE1-A08AD96C10C2}">
      <dsp:nvSpPr>
        <dsp:cNvPr id="0" name=""/>
        <dsp:cNvSpPr/>
      </dsp:nvSpPr>
      <dsp:spPr>
        <a:xfrm>
          <a:off x="4493235" y="1746321"/>
          <a:ext cx="151911" cy="691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048"/>
              </a:lnTo>
              <a:lnTo>
                <a:pt x="151911" y="69104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B82C1-2BC3-4C88-9CC8-E19CAC2772E4}">
      <dsp:nvSpPr>
        <dsp:cNvPr id="0" name=""/>
        <dsp:cNvSpPr/>
      </dsp:nvSpPr>
      <dsp:spPr>
        <a:xfrm>
          <a:off x="4229244" y="1035262"/>
          <a:ext cx="918371" cy="101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6"/>
              </a:lnTo>
              <a:lnTo>
                <a:pt x="918371" y="15816"/>
              </a:lnTo>
              <a:lnTo>
                <a:pt x="918371" y="1017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315F1-1EE5-4AD8-80F1-1E9782EB7153}">
      <dsp:nvSpPr>
        <dsp:cNvPr id="0" name=""/>
        <dsp:cNvSpPr/>
      </dsp:nvSpPr>
      <dsp:spPr>
        <a:xfrm>
          <a:off x="2303605" y="1746321"/>
          <a:ext cx="249301" cy="3627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7516"/>
              </a:lnTo>
              <a:lnTo>
                <a:pt x="249301" y="362751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C420F-5CC7-432B-85F6-5CCE5ED2F691}">
      <dsp:nvSpPr>
        <dsp:cNvPr id="0" name=""/>
        <dsp:cNvSpPr/>
      </dsp:nvSpPr>
      <dsp:spPr>
        <a:xfrm>
          <a:off x="2303605" y="1746321"/>
          <a:ext cx="249301" cy="220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152"/>
              </a:lnTo>
              <a:lnTo>
                <a:pt x="249301" y="22071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32192-5621-449B-877A-6FDC536118DE}">
      <dsp:nvSpPr>
        <dsp:cNvPr id="0" name=""/>
        <dsp:cNvSpPr/>
      </dsp:nvSpPr>
      <dsp:spPr>
        <a:xfrm>
          <a:off x="2303605" y="1746321"/>
          <a:ext cx="259829" cy="837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274"/>
              </a:lnTo>
              <a:lnTo>
                <a:pt x="259829" y="8372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56CFE-F848-4B92-AF67-F253B32FBDC8}">
      <dsp:nvSpPr>
        <dsp:cNvPr id="0" name=""/>
        <dsp:cNvSpPr/>
      </dsp:nvSpPr>
      <dsp:spPr>
        <a:xfrm>
          <a:off x="2968410" y="1035262"/>
          <a:ext cx="1260833" cy="101706"/>
        </a:xfrm>
        <a:custGeom>
          <a:avLst/>
          <a:gdLst/>
          <a:ahLst/>
          <a:cxnLst/>
          <a:rect l="0" t="0" r="0" b="0"/>
          <a:pathLst>
            <a:path>
              <a:moveTo>
                <a:pt x="1260833" y="0"/>
              </a:moveTo>
              <a:lnTo>
                <a:pt x="1260833" y="15816"/>
              </a:lnTo>
              <a:lnTo>
                <a:pt x="0" y="15816"/>
              </a:lnTo>
              <a:lnTo>
                <a:pt x="0" y="1017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55F1B-0E6B-45F9-BCAB-BA7F03AAD227}">
      <dsp:nvSpPr>
        <dsp:cNvPr id="0" name=""/>
        <dsp:cNvSpPr/>
      </dsp:nvSpPr>
      <dsp:spPr>
        <a:xfrm>
          <a:off x="257425" y="1873831"/>
          <a:ext cx="243937" cy="2029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9509"/>
              </a:lnTo>
              <a:lnTo>
                <a:pt x="243937" y="202950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49243-D8FD-456A-958C-4A322DF81F9E}">
      <dsp:nvSpPr>
        <dsp:cNvPr id="0" name=""/>
        <dsp:cNvSpPr/>
      </dsp:nvSpPr>
      <dsp:spPr>
        <a:xfrm>
          <a:off x="257425" y="1873831"/>
          <a:ext cx="243937" cy="694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429"/>
              </a:lnTo>
              <a:lnTo>
                <a:pt x="243937" y="69442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48B2D-A346-4163-BB6B-B259C2C231B6}">
      <dsp:nvSpPr>
        <dsp:cNvPr id="0" name=""/>
        <dsp:cNvSpPr/>
      </dsp:nvSpPr>
      <dsp:spPr>
        <a:xfrm>
          <a:off x="1032565" y="989542"/>
          <a:ext cx="3196678" cy="91440"/>
        </a:xfrm>
        <a:custGeom>
          <a:avLst/>
          <a:gdLst/>
          <a:ahLst/>
          <a:cxnLst/>
          <a:rect l="0" t="0" r="0" b="0"/>
          <a:pathLst>
            <a:path>
              <a:moveTo>
                <a:pt x="3196678" y="45720"/>
              </a:moveTo>
              <a:lnTo>
                <a:pt x="0" y="45720"/>
              </a:lnTo>
              <a:lnTo>
                <a:pt x="0" y="9478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056D3-77BC-473C-A938-0149E55306CA}">
      <dsp:nvSpPr>
        <dsp:cNvPr id="0" name=""/>
        <dsp:cNvSpPr/>
      </dsp:nvSpPr>
      <dsp:spPr>
        <a:xfrm>
          <a:off x="370397" y="108861"/>
          <a:ext cx="7717692" cy="926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Позитивные ценностные отношения </a:t>
          </a:r>
          <a:b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 социально значимые навыки, умений и способности  выпускника основной школы</a:t>
          </a:r>
        </a:p>
      </dsp:txBody>
      <dsp:txXfrm>
        <a:off x="370397" y="108861"/>
        <a:ext cx="7717692" cy="926401"/>
      </dsp:txXfrm>
    </dsp:sp>
    <dsp:sp modelId="{5DDA1569-39DF-4FB1-9D4E-2AC76499D770}">
      <dsp:nvSpPr>
        <dsp:cNvPr id="0" name=""/>
        <dsp:cNvSpPr/>
      </dsp:nvSpPr>
      <dsp:spPr>
        <a:xfrm>
          <a:off x="63640" y="1084326"/>
          <a:ext cx="1937850" cy="78950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Патриотизм</a:t>
          </a:r>
        </a:p>
      </dsp:txBody>
      <dsp:txXfrm>
        <a:off x="63640" y="1084326"/>
        <a:ext cx="1937850" cy="789505"/>
      </dsp:txXfrm>
    </dsp:sp>
    <dsp:sp modelId="{5B70B25B-404F-4A2F-BBBA-78165D6E45BC}">
      <dsp:nvSpPr>
        <dsp:cNvPr id="0" name=""/>
        <dsp:cNvSpPr/>
      </dsp:nvSpPr>
      <dsp:spPr>
        <a:xfrm>
          <a:off x="501362" y="2045611"/>
          <a:ext cx="1890292" cy="1045297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Посильное участие в делах своей семьи, родного края, России</a:t>
          </a:r>
        </a:p>
      </dsp:txBody>
      <dsp:txXfrm>
        <a:off x="501362" y="2045611"/>
        <a:ext cx="1890292" cy="1045297"/>
      </dsp:txXfrm>
    </dsp:sp>
    <dsp:sp modelId="{33E7ADF6-E17E-4AF6-B5E6-173FD3ED3C61}">
      <dsp:nvSpPr>
        <dsp:cNvPr id="0" name=""/>
        <dsp:cNvSpPr/>
      </dsp:nvSpPr>
      <dsp:spPr>
        <a:xfrm>
          <a:off x="501362" y="3262689"/>
          <a:ext cx="1881441" cy="1281303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Межнациональное общение в духе дружбы, равенства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 взаимопомощи народов</a:t>
          </a:r>
        </a:p>
      </dsp:txBody>
      <dsp:txXfrm>
        <a:off x="501362" y="3262689"/>
        <a:ext cx="1881441" cy="1281303"/>
      </dsp:txXfrm>
    </dsp:sp>
    <dsp:sp modelId="{0E604581-8B42-4CF5-A584-B541FEFB26B6}">
      <dsp:nvSpPr>
        <dsp:cNvPr id="0" name=""/>
        <dsp:cNvSpPr/>
      </dsp:nvSpPr>
      <dsp:spPr>
        <a:xfrm>
          <a:off x="2137404" y="1136968"/>
          <a:ext cx="1662012" cy="60935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Гражданское воспитание</a:t>
          </a:r>
        </a:p>
      </dsp:txBody>
      <dsp:txXfrm>
        <a:off x="2137404" y="1136968"/>
        <a:ext cx="1662012" cy="609352"/>
      </dsp:txXfrm>
    </dsp:sp>
    <dsp:sp modelId="{F9A8052B-6F4A-40DC-BCBE-A886B9BD113E}">
      <dsp:nvSpPr>
        <dsp:cNvPr id="0" name=""/>
        <dsp:cNvSpPr/>
      </dsp:nvSpPr>
      <dsp:spPr>
        <a:xfrm>
          <a:off x="2563434" y="1865459"/>
          <a:ext cx="1906112" cy="1436273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Способность вести диалог, находить конструктивные выходы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из конфликтных ситуаций</a:t>
          </a:r>
        </a:p>
      </dsp:txBody>
      <dsp:txXfrm>
        <a:off x="2563434" y="1865459"/>
        <a:ext cx="1906112" cy="1436273"/>
      </dsp:txXfrm>
    </dsp:sp>
    <dsp:sp modelId="{330314EF-8DCA-4E63-A0A8-3A9307AC86CD}">
      <dsp:nvSpPr>
        <dsp:cNvPr id="0" name=""/>
        <dsp:cNvSpPr/>
      </dsp:nvSpPr>
      <dsp:spPr>
        <a:xfrm>
          <a:off x="2552907" y="3526155"/>
          <a:ext cx="1920459" cy="854638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Готовность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прийти на помощь человеку</a:t>
          </a:r>
        </a:p>
      </dsp:txBody>
      <dsp:txXfrm>
        <a:off x="2552907" y="3526155"/>
        <a:ext cx="1920459" cy="854638"/>
      </dsp:txXfrm>
    </dsp:sp>
    <dsp:sp modelId="{F6674FB9-D8DA-48B6-AA9E-0C7B0E4DB8C8}">
      <dsp:nvSpPr>
        <dsp:cNvPr id="0" name=""/>
        <dsp:cNvSpPr/>
      </dsp:nvSpPr>
      <dsp:spPr>
        <a:xfrm>
          <a:off x="2552907" y="4552573"/>
          <a:ext cx="2013605" cy="1642528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Этические правила отношений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 с </a:t>
          </a:r>
          <a:r>
            <a:rPr lang="ru-RU" sz="1500" b="1" kern="1200" dirty="0" err="1">
              <a:latin typeface="Arial" pitchFamily="34" charset="0"/>
              <a:cs typeface="Arial" pitchFamily="34" charset="0"/>
            </a:rPr>
            <a:t>противо-положным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 полом,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со старшими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 младшими</a:t>
          </a:r>
        </a:p>
      </dsp:txBody>
      <dsp:txXfrm>
        <a:off x="2552907" y="4552573"/>
        <a:ext cx="2013605" cy="1642528"/>
      </dsp:txXfrm>
    </dsp:sp>
    <dsp:sp modelId="{E2084395-B324-43AC-AC22-B0BE561458F9}">
      <dsp:nvSpPr>
        <dsp:cNvPr id="0" name=""/>
        <dsp:cNvSpPr/>
      </dsp:nvSpPr>
      <dsp:spPr>
        <a:xfrm>
          <a:off x="4329640" y="1136968"/>
          <a:ext cx="1635951" cy="60935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Приобщение к культурному наследию</a:t>
          </a:r>
        </a:p>
      </dsp:txBody>
      <dsp:txXfrm>
        <a:off x="4329640" y="1136968"/>
        <a:ext cx="1635951" cy="609352"/>
      </dsp:txXfrm>
    </dsp:sp>
    <dsp:sp modelId="{1B86151B-7490-4B0D-8847-B3E6D95148F2}">
      <dsp:nvSpPr>
        <dsp:cNvPr id="0" name=""/>
        <dsp:cNvSpPr/>
      </dsp:nvSpPr>
      <dsp:spPr>
        <a:xfrm>
          <a:off x="4645147" y="1918101"/>
          <a:ext cx="1706462" cy="1038537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Систематическое чтение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как средство познания мира</a:t>
          </a:r>
        </a:p>
      </dsp:txBody>
      <dsp:txXfrm>
        <a:off x="4645147" y="1918101"/>
        <a:ext cx="1706462" cy="1038537"/>
      </dsp:txXfrm>
    </dsp:sp>
    <dsp:sp modelId="{94249536-D300-4C9E-A431-F52A3D8CDCD4}">
      <dsp:nvSpPr>
        <dsp:cNvPr id="0" name=""/>
        <dsp:cNvSpPr/>
      </dsp:nvSpPr>
      <dsp:spPr>
        <a:xfrm>
          <a:off x="4645147" y="3128418"/>
          <a:ext cx="1530453" cy="1076574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Соблюдение языковой культуры</a:t>
          </a:r>
        </a:p>
      </dsp:txBody>
      <dsp:txXfrm>
        <a:off x="4645147" y="3128418"/>
        <a:ext cx="1530453" cy="1076574"/>
      </dsp:txXfrm>
    </dsp:sp>
    <dsp:sp modelId="{1359CD4D-F95D-49CD-B8B5-8C69AA039761}">
      <dsp:nvSpPr>
        <dsp:cNvPr id="0" name=""/>
        <dsp:cNvSpPr/>
      </dsp:nvSpPr>
      <dsp:spPr>
        <a:xfrm>
          <a:off x="6043890" y="1136968"/>
          <a:ext cx="2469297" cy="596763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Популяризация научных знаний </a:t>
          </a:r>
        </a:p>
      </dsp:txBody>
      <dsp:txXfrm>
        <a:off x="6043890" y="1136968"/>
        <a:ext cx="2469297" cy="596763"/>
      </dsp:txXfrm>
    </dsp:sp>
    <dsp:sp modelId="{AA08B5A4-984D-4745-AFBB-59939582E1C8}">
      <dsp:nvSpPr>
        <dsp:cNvPr id="0" name=""/>
        <dsp:cNvSpPr/>
      </dsp:nvSpPr>
      <dsp:spPr>
        <a:xfrm>
          <a:off x="6661215" y="1905512"/>
          <a:ext cx="2049082" cy="973960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Расширение знаний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об устройстве мира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и общества</a:t>
          </a:r>
        </a:p>
      </dsp:txBody>
      <dsp:txXfrm>
        <a:off x="6661215" y="1905512"/>
        <a:ext cx="2049082" cy="973960"/>
      </dsp:txXfrm>
    </dsp:sp>
    <dsp:sp modelId="{F06F4C23-8BC8-48DB-923D-B9A2C88916FC}">
      <dsp:nvSpPr>
        <dsp:cNvPr id="0" name=""/>
        <dsp:cNvSpPr/>
      </dsp:nvSpPr>
      <dsp:spPr>
        <a:xfrm>
          <a:off x="6661215" y="3051252"/>
          <a:ext cx="2106301" cy="882315"/>
        </a:xfrm>
        <a:prstGeom prst="rect">
          <a:avLst/>
        </a:prstGeom>
        <a:solidFill>
          <a:srgbClr val="12948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Готовности 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к саморазвитию</a:t>
          </a:r>
          <a:br>
            <a:rPr lang="ru-RU" sz="1500" b="1" kern="1200" dirty="0">
              <a:latin typeface="Arial" pitchFamily="34" charset="0"/>
              <a:cs typeface="Arial" pitchFamily="34" charset="0"/>
            </a:rPr>
          </a:br>
          <a:r>
            <a:rPr lang="ru-RU" sz="1500" b="1" kern="1200" dirty="0">
              <a:latin typeface="Arial" pitchFamily="34" charset="0"/>
              <a:cs typeface="Arial" pitchFamily="34" charset="0"/>
            </a:rPr>
            <a:t> и самообразованию</a:t>
          </a:r>
        </a:p>
      </dsp:txBody>
      <dsp:txXfrm>
        <a:off x="6661215" y="3051252"/>
        <a:ext cx="2106301" cy="882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20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20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7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24DC00B-D0EF-4F5E-855C-ED2E6294FEEC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4/12/22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631788C-14D3-4BB7-AADA-C13FD04A01E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7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58800" y="119160"/>
            <a:ext cx="7839360" cy="9774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45480" y="1465560"/>
            <a:ext cx="7869600" cy="471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F23C5CD-1FEB-4130-99A5-C8564EDF13E1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4/12/22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DFB0FE5-63B9-4372-9895-2050677E08B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wmf"/><Relationship Id="rId8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5" name="Рисунок 5" descr=""/>
          <p:cNvPicPr/>
          <p:nvPr/>
        </p:nvPicPr>
        <p:blipFill>
          <a:blip r:embed="rId1"/>
          <a:srcRect l="0" t="0" r="0" b="1369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4" descr="C:\Users\overmakova\Desktop\Презентации. Материал\Для оформления\Блоки - универсалка\b4615be6743a0d7b422c29f63745261e.png"/>
          <p:cNvPicPr/>
          <p:nvPr/>
        </p:nvPicPr>
        <p:blipFill>
          <a:blip r:embed="rId2"/>
          <a:stretch/>
        </p:blipFill>
        <p:spPr>
          <a:xfrm rot="809400">
            <a:off x="336240" y="-459720"/>
            <a:ext cx="6978240" cy="6428520"/>
          </a:xfrm>
          <a:prstGeom prst="rect">
            <a:avLst/>
          </a:prstGeom>
          <a:ln w="0">
            <a:noFill/>
          </a:ln>
        </p:spPr>
      </p:pic>
      <p:sp>
        <p:nvSpPr>
          <p:cNvPr id="87" name="TextShape 2"/>
          <p:cNvSpPr txBox="1"/>
          <p:nvPr/>
        </p:nvSpPr>
        <p:spPr>
          <a:xfrm>
            <a:off x="152280" y="685800"/>
            <a:ext cx="8991360" cy="261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br/>
            <a:r>
              <a:rPr b="1" lang="ru-RU" sz="6000" spc="-1" strike="noStrike">
                <a:solidFill>
                  <a:srgbClr val="b900fa"/>
                </a:solidFill>
                <a:latin typeface="Arial"/>
              </a:rPr>
              <a:t>Обновленный</a:t>
            </a:r>
            <a:br/>
            <a:r>
              <a:rPr b="1" lang="ru-RU" sz="6000" spc="-1" strike="noStrike">
                <a:solidFill>
                  <a:srgbClr val="b900fa"/>
                </a:solidFill>
                <a:latin typeface="Arial"/>
              </a:rPr>
              <a:t>ФГОС основного общего образования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8" name="Рисунок 12" descr="14G58PIC1RFEzTcUaiCjh_PIC2018.png"/>
          <p:cNvPicPr/>
          <p:nvPr/>
        </p:nvPicPr>
        <p:blipFill>
          <a:blip r:embed="rId3"/>
          <a:srcRect l="3502" t="35824" r="0" b="20001"/>
          <a:stretch/>
        </p:blipFill>
        <p:spPr>
          <a:xfrm>
            <a:off x="946800" y="3450960"/>
            <a:ext cx="7441920" cy="3406680"/>
          </a:xfrm>
          <a:prstGeom prst="rect">
            <a:avLst/>
          </a:prstGeom>
          <a:ln w="0">
            <a:noFill/>
          </a:ln>
        </p:spPr>
      </p:pic>
      <p:sp>
        <p:nvSpPr>
          <p:cNvPr id="89" name="CustomShape 3"/>
          <p:cNvSpPr/>
          <p:nvPr/>
        </p:nvSpPr>
        <p:spPr>
          <a:xfrm rot="21275400">
            <a:off x="6448680" y="3803760"/>
            <a:ext cx="2648160" cy="42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990099"/>
                </a:solidFill>
                <a:latin typeface="Arial"/>
              </a:rPr>
              <a:t>Кутепова А.И.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23" descr="20K58PIC6PpCWY42F1t98_PIC2018.png"/>
          <p:cNvPicPr/>
          <p:nvPr/>
        </p:nvPicPr>
        <p:blipFill>
          <a:blip r:embed="rId1"/>
          <a:srcRect l="37937" t="16346" r="5081" b="35239"/>
          <a:stretch/>
        </p:blipFill>
        <p:spPr>
          <a:xfrm>
            <a:off x="5236200" y="3537720"/>
            <a:ext cx="3907440" cy="3319920"/>
          </a:xfrm>
          <a:prstGeom prst="rect">
            <a:avLst/>
          </a:prstGeom>
          <a:ln w="0">
            <a:noFill/>
          </a:ln>
        </p:spPr>
      </p:pic>
      <p:pic>
        <p:nvPicPr>
          <p:cNvPr id="91" name="Рисунок 24" descr="22Q58PICm7ry58PICSf37vcdc_PIC2018.png"/>
          <p:cNvPicPr/>
          <p:nvPr/>
        </p:nvPicPr>
        <p:blipFill>
          <a:blip r:embed="rId2"/>
          <a:srcRect l="49360" t="66350" r="634" b="8136"/>
          <a:stretch/>
        </p:blipFill>
        <p:spPr>
          <a:xfrm>
            <a:off x="-76320" y="1099440"/>
            <a:ext cx="4789440" cy="2372760"/>
          </a:xfrm>
          <a:prstGeom prst="rect">
            <a:avLst/>
          </a:prstGeom>
          <a:ln w="0">
            <a:noFill/>
          </a:ln>
        </p:spPr>
      </p:pic>
      <p:sp>
        <p:nvSpPr>
          <p:cNvPr id="92" name="TextShape 1"/>
          <p:cNvSpPr txBox="1"/>
          <p:nvPr/>
        </p:nvSpPr>
        <p:spPr>
          <a:xfrm>
            <a:off x="838080" y="152280"/>
            <a:ext cx="7445520" cy="898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4800" spc="-1" strike="noStrike">
                <a:solidFill>
                  <a:srgbClr val="00f6aa"/>
                </a:solidFill>
                <a:latin typeface="Calibri"/>
              </a:rPr>
              <a:t> </a:t>
            </a:r>
            <a:r>
              <a:rPr b="1" lang="ru-RU" sz="4800" spc="-1" strike="noStrike">
                <a:solidFill>
                  <a:srgbClr val="ee4c4c"/>
                </a:solidFill>
                <a:latin typeface="Calibri"/>
              </a:rPr>
              <a:t>В чем отличие </a:t>
            </a:r>
            <a:br/>
            <a:r>
              <a:rPr b="1" lang="ru-RU" sz="4800" spc="-1" strike="noStrike">
                <a:solidFill>
                  <a:srgbClr val="ee4c4c"/>
                </a:solidFill>
                <a:latin typeface="Calibri"/>
              </a:rPr>
              <a:t>обновленного ФГОС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3320" y="1469880"/>
            <a:ext cx="4647600" cy="161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129481"/>
                </a:solidFill>
                <a:latin typeface="Arial"/>
                <a:ea typeface="Times New Roman"/>
              </a:rPr>
              <a:t>Минпросвещения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129481"/>
                </a:solidFill>
                <a:latin typeface="Arial"/>
                <a:ea typeface="Times New Roman"/>
              </a:rPr>
              <a:t>конкретизировало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129481"/>
                </a:solidFill>
                <a:latin typeface="Arial"/>
                <a:ea typeface="Times New Roman"/>
              </a:rPr>
              <a:t>требования </a:t>
            </a:r>
            <a:br/>
            <a:r>
              <a:rPr b="1" lang="ru-RU" sz="2000" spc="-1" strike="noStrike">
                <a:solidFill>
                  <a:srgbClr val="129481"/>
                </a:solidFill>
                <a:latin typeface="Arial"/>
                <a:ea typeface="Times New Roman"/>
              </a:rPr>
              <a:t>к предметным результатам </a:t>
            </a:r>
            <a:br/>
            <a:r>
              <a:rPr b="1" lang="ru-RU" sz="2000" spc="-1" strike="noStrike">
                <a:solidFill>
                  <a:srgbClr val="129481"/>
                </a:solidFill>
                <a:latin typeface="Arial"/>
                <a:ea typeface="Times New Roman"/>
              </a:rPr>
              <a:t>по годам обучения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94" name="Рисунок 30" descr="Notepaper.png"/>
          <p:cNvPicPr/>
          <p:nvPr/>
        </p:nvPicPr>
        <p:blipFill>
          <a:blip r:embed="rId3"/>
          <a:srcRect l="47031" t="0" r="7366" b="69202"/>
          <a:stretch/>
        </p:blipFill>
        <p:spPr>
          <a:xfrm>
            <a:off x="6800040" y="1356840"/>
            <a:ext cx="2085480" cy="783720"/>
          </a:xfrm>
          <a:prstGeom prst="rect">
            <a:avLst/>
          </a:prstGeom>
          <a:ln w="0">
            <a:noFill/>
          </a:ln>
        </p:spPr>
      </p:pic>
      <p:pic>
        <p:nvPicPr>
          <p:cNvPr id="95" name="Рисунок 31" descr="Notepaper.png"/>
          <p:cNvPicPr/>
          <p:nvPr/>
        </p:nvPicPr>
        <p:blipFill>
          <a:blip r:embed="rId4"/>
          <a:srcRect l="47601" t="30366" r="27544" b="43378"/>
          <a:stretch/>
        </p:blipFill>
        <p:spPr>
          <a:xfrm>
            <a:off x="7016760" y="2258640"/>
            <a:ext cx="1839600" cy="812160"/>
          </a:xfrm>
          <a:prstGeom prst="rect">
            <a:avLst/>
          </a:prstGeom>
          <a:ln w="0">
            <a:noFill/>
          </a:ln>
        </p:spPr>
      </p:pic>
      <p:pic>
        <p:nvPicPr>
          <p:cNvPr id="96" name="Рисунок 33" descr="Notepaper.png"/>
          <p:cNvPicPr/>
          <p:nvPr/>
        </p:nvPicPr>
        <p:blipFill>
          <a:blip r:embed="rId5"/>
          <a:srcRect l="47031" t="0" r="7366" b="69202"/>
          <a:stretch/>
        </p:blipFill>
        <p:spPr>
          <a:xfrm>
            <a:off x="4482720" y="2203920"/>
            <a:ext cx="2374920" cy="906840"/>
          </a:xfrm>
          <a:prstGeom prst="rect">
            <a:avLst/>
          </a:prstGeom>
          <a:ln w="0">
            <a:noFill/>
          </a:ln>
        </p:spPr>
      </p:pic>
      <p:pic>
        <p:nvPicPr>
          <p:cNvPr id="97" name="Рисунок 34" descr="Notepaper.png"/>
          <p:cNvPicPr/>
          <p:nvPr/>
        </p:nvPicPr>
        <p:blipFill>
          <a:blip r:embed="rId6"/>
          <a:srcRect l="47031" t="0" r="7366" b="69202"/>
          <a:stretch/>
        </p:blipFill>
        <p:spPr>
          <a:xfrm>
            <a:off x="1817640" y="5315400"/>
            <a:ext cx="2966040" cy="806400"/>
          </a:xfrm>
          <a:prstGeom prst="rect">
            <a:avLst/>
          </a:prstGeom>
          <a:ln w="0">
            <a:noFill/>
          </a:ln>
        </p:spPr>
      </p:pic>
      <p:pic>
        <p:nvPicPr>
          <p:cNvPr id="98" name="Рисунок 35" descr="Notepaper.png"/>
          <p:cNvPicPr/>
          <p:nvPr/>
        </p:nvPicPr>
        <p:blipFill>
          <a:blip r:embed="rId7"/>
          <a:srcRect l="47601" t="30366" r="27544" b="43378"/>
          <a:stretch/>
        </p:blipFill>
        <p:spPr>
          <a:xfrm>
            <a:off x="3644280" y="3267360"/>
            <a:ext cx="2051640" cy="765000"/>
          </a:xfrm>
          <a:prstGeom prst="rect">
            <a:avLst/>
          </a:prstGeom>
          <a:ln w="0">
            <a:noFill/>
          </a:ln>
        </p:spPr>
      </p:pic>
      <p:pic>
        <p:nvPicPr>
          <p:cNvPr id="99" name="Рисунок 36" descr="Notepaper.png"/>
          <p:cNvPicPr/>
          <p:nvPr/>
        </p:nvPicPr>
        <p:blipFill>
          <a:blip r:embed="rId8"/>
          <a:srcRect l="47601" t="30366" r="27544" b="43378"/>
          <a:stretch/>
        </p:blipFill>
        <p:spPr>
          <a:xfrm>
            <a:off x="2756520" y="4107960"/>
            <a:ext cx="1619640" cy="738720"/>
          </a:xfrm>
          <a:prstGeom prst="rect">
            <a:avLst/>
          </a:prstGeom>
          <a:ln w="0">
            <a:noFill/>
          </a:ln>
        </p:spPr>
      </p:pic>
      <p:pic>
        <p:nvPicPr>
          <p:cNvPr id="100" name="Рисунок 37" descr="Notepaper.png"/>
          <p:cNvPicPr/>
          <p:nvPr/>
        </p:nvPicPr>
        <p:blipFill>
          <a:blip r:embed="rId9"/>
          <a:srcRect l="47601" t="30366" r="27544" b="43378"/>
          <a:stretch/>
        </p:blipFill>
        <p:spPr>
          <a:xfrm>
            <a:off x="5036760" y="1168560"/>
            <a:ext cx="1616400" cy="977040"/>
          </a:xfrm>
          <a:prstGeom prst="rect">
            <a:avLst/>
          </a:prstGeom>
          <a:ln w="0">
            <a:noFill/>
          </a:ln>
        </p:spPr>
      </p:pic>
      <p:pic>
        <p:nvPicPr>
          <p:cNvPr id="101" name="Рисунок 39" descr="Notepaper.png"/>
          <p:cNvPicPr/>
          <p:nvPr/>
        </p:nvPicPr>
        <p:blipFill>
          <a:blip r:embed="rId10"/>
          <a:srcRect l="47601" t="30366" r="27544" b="43378"/>
          <a:stretch/>
        </p:blipFill>
        <p:spPr>
          <a:xfrm>
            <a:off x="4556160" y="4157640"/>
            <a:ext cx="1348920" cy="809640"/>
          </a:xfrm>
          <a:prstGeom prst="rect">
            <a:avLst/>
          </a:prstGeom>
          <a:ln w="0">
            <a:noFill/>
          </a:ln>
        </p:spPr>
      </p:pic>
      <p:pic>
        <p:nvPicPr>
          <p:cNvPr id="102" name="Рисунок 40" descr="Notepaper.png"/>
          <p:cNvPicPr/>
          <p:nvPr/>
        </p:nvPicPr>
        <p:blipFill>
          <a:blip r:embed="rId11"/>
          <a:srcRect l="47601" t="30366" r="27544" b="43378"/>
          <a:stretch/>
        </p:blipFill>
        <p:spPr>
          <a:xfrm>
            <a:off x="5931000" y="3211920"/>
            <a:ext cx="1616400" cy="775080"/>
          </a:xfrm>
          <a:prstGeom prst="rect">
            <a:avLst/>
          </a:prstGeom>
          <a:ln w="0">
            <a:noFill/>
          </a:ln>
        </p:spPr>
      </p:pic>
      <p:pic>
        <p:nvPicPr>
          <p:cNvPr id="103" name="Рисунок 41" descr="Notepaper.png"/>
          <p:cNvPicPr/>
          <p:nvPr/>
        </p:nvPicPr>
        <p:blipFill>
          <a:blip r:embed="rId12"/>
          <a:srcRect l="47601" t="30366" r="27544" b="43378"/>
          <a:stretch/>
        </p:blipFill>
        <p:spPr>
          <a:xfrm>
            <a:off x="1055520" y="4515120"/>
            <a:ext cx="1722600" cy="765720"/>
          </a:xfrm>
          <a:prstGeom prst="rect">
            <a:avLst/>
          </a:prstGeom>
          <a:ln w="0"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5233320" y="1310400"/>
            <a:ext cx="11671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29481"/>
                </a:solidFill>
                <a:latin typeface="Arial"/>
                <a:ea typeface="Times New Roman"/>
              </a:rPr>
              <a:t>Русский </a:t>
            </a:r>
            <a:br/>
            <a:r>
              <a:rPr b="1" lang="ru-RU" sz="1800" spc="-1" strike="noStrike">
                <a:solidFill>
                  <a:srgbClr val="129481"/>
                </a:solidFill>
                <a:latin typeface="Arial"/>
                <a:ea typeface="Times New Roman"/>
              </a:rPr>
              <a:t>язык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7125120" y="1520640"/>
            <a:ext cx="1493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29481"/>
                </a:solidFill>
                <a:latin typeface="Arial"/>
                <a:ea typeface="Times New Roman"/>
              </a:rPr>
              <a:t>Литература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4836960" y="2304360"/>
            <a:ext cx="17384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29481"/>
                </a:solidFill>
                <a:latin typeface="Arial"/>
                <a:ea typeface="Times New Roman"/>
              </a:rPr>
              <a:t>Иностранный</a:t>
            </a:r>
            <a:br/>
            <a:r>
              <a:rPr b="1" lang="ru-RU" sz="1800" spc="-1" strike="noStrike">
                <a:solidFill>
                  <a:srgbClr val="129481"/>
                </a:solidFill>
                <a:latin typeface="Arial"/>
                <a:ea typeface="Times New Roman"/>
              </a:rPr>
              <a:t>язык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7" name="CustomShape 6"/>
          <p:cNvSpPr/>
          <p:nvPr/>
        </p:nvSpPr>
        <p:spPr>
          <a:xfrm>
            <a:off x="2924640" y="4297680"/>
            <a:ext cx="115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29481"/>
                </a:solidFill>
                <a:latin typeface="Arial"/>
                <a:ea typeface="Times New Roman"/>
              </a:rPr>
              <a:t>История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8" name="CustomShape 7"/>
          <p:cNvSpPr/>
          <p:nvPr/>
        </p:nvSpPr>
        <p:spPr>
          <a:xfrm>
            <a:off x="2300760" y="5516640"/>
            <a:ext cx="2115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29481"/>
                </a:solidFill>
                <a:latin typeface="Arial"/>
                <a:ea typeface="Times New Roman"/>
              </a:rPr>
              <a:t>Обществознание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9" name="CustomShape 8"/>
          <p:cNvSpPr/>
          <p:nvPr/>
        </p:nvSpPr>
        <p:spPr>
          <a:xfrm>
            <a:off x="7176600" y="2477160"/>
            <a:ext cx="1400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29481"/>
                </a:solidFill>
                <a:latin typeface="Arial"/>
                <a:ea typeface="Times New Roman"/>
              </a:rPr>
              <a:t>География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0" name="CustomShape 9"/>
          <p:cNvSpPr/>
          <p:nvPr/>
        </p:nvSpPr>
        <p:spPr>
          <a:xfrm>
            <a:off x="3855960" y="3438360"/>
            <a:ext cx="1520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29481"/>
                </a:solidFill>
                <a:latin typeface="Arial"/>
                <a:ea typeface="Times New Roman"/>
              </a:rPr>
              <a:t>Математика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11" name="Рисунок 59" descr="Notepaper.png"/>
          <p:cNvPicPr/>
          <p:nvPr/>
        </p:nvPicPr>
        <p:blipFill>
          <a:blip r:embed="rId13"/>
          <a:srcRect l="47031" t="0" r="7366" b="69202"/>
          <a:stretch/>
        </p:blipFill>
        <p:spPr>
          <a:xfrm>
            <a:off x="208080" y="3612240"/>
            <a:ext cx="2456640" cy="806400"/>
          </a:xfrm>
          <a:prstGeom prst="rect">
            <a:avLst/>
          </a:prstGeom>
          <a:ln w="0">
            <a:noFill/>
          </a:ln>
        </p:spPr>
      </p:pic>
      <p:sp>
        <p:nvSpPr>
          <p:cNvPr id="112" name="CustomShape 10"/>
          <p:cNvSpPr/>
          <p:nvPr/>
        </p:nvSpPr>
        <p:spPr>
          <a:xfrm>
            <a:off x="576360" y="3758040"/>
            <a:ext cx="1743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29481"/>
                </a:solidFill>
                <a:latin typeface="Arial"/>
                <a:ea typeface="Times New Roman"/>
              </a:rPr>
              <a:t>Информатика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3" name="CustomShape 11"/>
          <p:cNvSpPr/>
          <p:nvPr/>
        </p:nvSpPr>
        <p:spPr>
          <a:xfrm>
            <a:off x="6185520" y="3378240"/>
            <a:ext cx="10116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29481"/>
                </a:solidFill>
                <a:latin typeface="Arial"/>
              </a:rPr>
              <a:t>Физика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4" name="CustomShape 12"/>
          <p:cNvSpPr/>
          <p:nvPr/>
        </p:nvSpPr>
        <p:spPr>
          <a:xfrm>
            <a:off x="1215360" y="4694400"/>
            <a:ext cx="1270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29481"/>
                </a:solidFill>
                <a:latin typeface="Arial"/>
                <a:ea typeface="Times New Roman"/>
              </a:rPr>
              <a:t>Биология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" name="CustomShape 13"/>
          <p:cNvSpPr/>
          <p:nvPr/>
        </p:nvSpPr>
        <p:spPr>
          <a:xfrm>
            <a:off x="4719960" y="4336560"/>
            <a:ext cx="917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29481"/>
                </a:solidFill>
                <a:latin typeface="Arial"/>
                <a:ea typeface="Times New Roman"/>
              </a:rPr>
              <a:t>Химия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2" descr="18b07011334f027370f72a6891e29b14.png"/>
          <p:cNvPicPr/>
          <p:nvPr/>
        </p:nvPicPr>
        <p:blipFill>
          <a:blip r:embed="rId1"/>
          <a:srcRect l="0" t="3996" r="75285" b="66634"/>
          <a:stretch/>
        </p:blipFill>
        <p:spPr>
          <a:xfrm>
            <a:off x="4423320" y="179640"/>
            <a:ext cx="4720320" cy="2905920"/>
          </a:xfrm>
          <a:prstGeom prst="rect">
            <a:avLst/>
          </a:prstGeom>
          <a:ln w="0"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4675320" y="348480"/>
            <a:ext cx="4038120" cy="20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03864"/>
                </a:solidFill>
                <a:latin typeface="Arial"/>
                <a:ea typeface="Times New Roman"/>
              </a:rPr>
              <a:t>Нельзя. Требований</a:t>
            </a:r>
            <a:br/>
            <a:r>
              <a:rPr b="1" lang="ru-RU" sz="1800" spc="-1" strike="noStrike">
                <a:solidFill>
                  <a:srgbClr val="203864"/>
                </a:solidFill>
                <a:latin typeface="Arial"/>
                <a:ea typeface="Times New Roman"/>
              </a:rPr>
              <a:t>к результатам по годам </a:t>
            </a:r>
            <a:br/>
            <a:r>
              <a:rPr b="1" lang="ru-RU" sz="1800" spc="-1" strike="noStrike">
                <a:solidFill>
                  <a:srgbClr val="203864"/>
                </a:solidFill>
                <a:latin typeface="Arial"/>
                <a:ea typeface="Times New Roman"/>
              </a:rPr>
              <a:t>обучения нет для родных языка</a:t>
            </a:r>
            <a:br/>
            <a:r>
              <a:rPr b="1" lang="ru-RU" sz="1800" spc="-1" strike="noStrike">
                <a:solidFill>
                  <a:srgbClr val="203864"/>
                </a:solidFill>
                <a:latin typeface="Arial"/>
                <a:ea typeface="Times New Roman"/>
              </a:rPr>
              <a:t>и литературы, основ духовно-нравственной культуры народов России. Предметы надо изучать и аттестацию проводить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18" name="Рисунок 10" descr="bubble-2244298_1280.png"/>
          <p:cNvPicPr/>
          <p:nvPr/>
        </p:nvPicPr>
        <p:blipFill>
          <a:blip r:embed="rId2"/>
          <a:stretch/>
        </p:blipFill>
        <p:spPr>
          <a:xfrm>
            <a:off x="987120" y="-32760"/>
            <a:ext cx="3805920" cy="354240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9" descr="6bb4392565f4a772fd88766b4ccf9912.png"/>
          <p:cNvPicPr/>
          <p:nvPr/>
        </p:nvPicPr>
        <p:blipFill>
          <a:blip r:embed="rId3"/>
          <a:srcRect l="0" t="52070" r="0" b="0"/>
          <a:stretch/>
        </p:blipFill>
        <p:spPr>
          <a:xfrm>
            <a:off x="870840" y="3973320"/>
            <a:ext cx="6857640" cy="3287160"/>
          </a:xfrm>
          <a:prstGeom prst="rect">
            <a:avLst/>
          </a:prstGeom>
          <a:ln w="0">
            <a:noFill/>
          </a:ln>
        </p:spPr>
      </p:pic>
      <p:pic>
        <p:nvPicPr>
          <p:cNvPr id="120" name="Содержимое 3" descr="682b5b0eb91e0a6a13d756901298d066.png"/>
          <p:cNvPicPr/>
          <p:nvPr/>
        </p:nvPicPr>
        <p:blipFill>
          <a:blip r:embed="rId4"/>
          <a:srcRect l="24631" t="0" r="29543" b="0"/>
          <a:stretch/>
        </p:blipFill>
        <p:spPr>
          <a:xfrm>
            <a:off x="0" y="2201760"/>
            <a:ext cx="2158560" cy="4711320"/>
          </a:xfrm>
          <a:prstGeom prst="rect">
            <a:avLst/>
          </a:prstGeom>
          <a:ln w="0">
            <a:noFill/>
          </a:ln>
        </p:spPr>
      </p:pic>
      <p:pic>
        <p:nvPicPr>
          <p:cNvPr id="121" name="Рисунок 4" descr="d7010356786b74f8e45200afd2a4eb54.png"/>
          <p:cNvPicPr/>
          <p:nvPr/>
        </p:nvPicPr>
        <p:blipFill>
          <a:blip r:embed="rId5"/>
          <a:srcRect l="23356" t="0" r="28877" b="0"/>
          <a:stretch/>
        </p:blipFill>
        <p:spPr>
          <a:xfrm>
            <a:off x="6531480" y="2298600"/>
            <a:ext cx="2349000" cy="4762080"/>
          </a:xfrm>
          <a:prstGeom prst="rect">
            <a:avLst/>
          </a:prstGeom>
          <a:ln w="0"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1677960" y="412200"/>
            <a:ext cx="262116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Times New Roman"/>
              </a:rPr>
              <a:t>Можно ли </a:t>
            </a:r>
            <a:br/>
            <a:r>
              <a:rPr b="1" lang="ru-RU" sz="1800" spc="-1" strike="noStrike">
                <a:solidFill>
                  <a:srgbClr val="ffffff"/>
                </a:solidFill>
                <a:latin typeface="Arial"/>
                <a:ea typeface="Times New Roman"/>
              </a:rPr>
              <a:t>не изучать предмет</a:t>
            </a:r>
            <a:br/>
            <a:r>
              <a:rPr b="1" lang="ru-RU" sz="1800" spc="-1" strike="noStrike">
                <a:solidFill>
                  <a:srgbClr val="ffffff"/>
                </a:solidFill>
                <a:latin typeface="Arial"/>
                <a:ea typeface="Times New Roman"/>
              </a:rPr>
              <a:t> в основной школе, </a:t>
            </a:r>
            <a:br/>
            <a:r>
              <a:rPr b="1" lang="ru-RU" sz="1800" spc="-1" strike="noStrike">
                <a:solidFill>
                  <a:srgbClr val="ffffff"/>
                </a:solidFill>
                <a:latin typeface="Arial"/>
                <a:ea typeface="Times New Roman"/>
              </a:rPr>
              <a:t>если нет требований </a:t>
            </a:r>
            <a:br/>
            <a:r>
              <a:rPr b="1" lang="ru-RU" sz="1800" spc="-1" strike="noStrike">
                <a:solidFill>
                  <a:srgbClr val="ffffff"/>
                </a:solidFill>
                <a:latin typeface="Arial"/>
                <a:ea typeface="Times New Roman"/>
              </a:rPr>
              <a:t>к результатам </a:t>
            </a:r>
            <a:br/>
            <a:r>
              <a:rPr b="1" lang="ru-RU" sz="1800" spc="-1" strike="noStrike">
                <a:solidFill>
                  <a:srgbClr val="ffffff"/>
                </a:solidFill>
                <a:latin typeface="Arial"/>
                <a:ea typeface="Times New Roman"/>
              </a:rPr>
              <a:t>по годам обучения?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3" name="Рисунок 14" descr="57535451_d7587b124a36.png"/>
          <p:cNvPicPr/>
          <p:nvPr/>
        </p:nvPicPr>
        <p:blipFill>
          <a:blip r:embed="rId6"/>
          <a:stretch/>
        </p:blipFill>
        <p:spPr>
          <a:xfrm>
            <a:off x="3579840" y="2463840"/>
            <a:ext cx="2088720" cy="2441520"/>
          </a:xfrm>
          <a:prstGeom prst="rect">
            <a:avLst/>
          </a:prstGeom>
          <a:ln w="0">
            <a:noFill/>
          </a:ln>
        </p:spPr>
      </p:pic>
      <p:sp>
        <p:nvSpPr>
          <p:cNvPr id="124" name="CustomShape 3"/>
          <p:cNvSpPr/>
          <p:nvPr/>
        </p:nvSpPr>
        <p:spPr>
          <a:xfrm>
            <a:off x="3733920" y="3124080"/>
            <a:ext cx="1799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latin typeface="Arial"/>
                <a:ea typeface="Times New Roman"/>
              </a:rPr>
              <a:t>п. 25.3.2 </a:t>
            </a:r>
            <a:br/>
            <a:r>
              <a:rPr b="1" lang="ru-RU" sz="1800" spc="-1" strike="noStrike">
                <a:solidFill>
                  <a:srgbClr val="c00000"/>
                </a:solidFill>
                <a:latin typeface="Arial"/>
                <a:ea typeface="Times New Roman"/>
              </a:rPr>
              <a:t>обновленного ФГОС ООО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14" descr="Image-digit.png"/>
          <p:cNvPicPr/>
          <p:nvPr/>
        </p:nvPicPr>
        <p:blipFill>
          <a:blip r:embed="rId1"/>
          <a:srcRect l="0" t="0" r="0" b="635"/>
          <a:stretch/>
        </p:blipFill>
        <p:spPr>
          <a:xfrm>
            <a:off x="2412360" y="0"/>
            <a:ext cx="6731280" cy="681408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15" descr="md_5b1de4f808f7e.png"/>
          <p:cNvPicPr/>
          <p:nvPr/>
        </p:nvPicPr>
        <p:blipFill>
          <a:blip r:embed="rId2">
            <a:lum contrast="40000"/>
          </a:blip>
          <a:srcRect l="15089" t="1128" r="10760" b="5268"/>
          <a:stretch/>
        </p:blipFill>
        <p:spPr>
          <a:xfrm>
            <a:off x="127080" y="0"/>
            <a:ext cx="4800240" cy="6959160"/>
          </a:xfrm>
          <a:prstGeom prst="rect">
            <a:avLst/>
          </a:prstGeom>
          <a:ln w="0"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756360" y="1580760"/>
            <a:ext cx="368820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01c32"/>
                </a:solidFill>
                <a:latin typeface="Arial"/>
                <a:ea typeface="Times New Roman"/>
              </a:rPr>
              <a:t> </a:t>
            </a:r>
            <a:r>
              <a:rPr b="1" lang="ru-RU" sz="1800" spc="-1" strike="noStrike">
                <a:solidFill>
                  <a:srgbClr val="101c32"/>
                </a:solidFill>
                <a:latin typeface="Arial"/>
                <a:ea typeface="Times New Roman"/>
              </a:rPr>
              <a:t>Разработчики ФГОС исключили второй иностранный язык из списка обязательных предметов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413280" y="3256920"/>
            <a:ext cx="409464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01c32"/>
                </a:solidFill>
                <a:latin typeface="Arial"/>
                <a:ea typeface="Times New Roman"/>
              </a:rPr>
              <a:t>Школа вносит предмет «Второй иностранный язык», если есть условия для изучения и его выбрали родители школьников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438840" y="5098680"/>
            <a:ext cx="409464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01c32"/>
                </a:solidFill>
                <a:latin typeface="Arial"/>
              </a:rPr>
              <a:t>Школа может предложить этот предмет ученикам в перечне курсов по выбору </a:t>
            </a:r>
            <a:br/>
            <a:r>
              <a:rPr b="1" lang="ru-RU" sz="1800" spc="-1" strike="noStrike">
                <a:solidFill>
                  <a:srgbClr val="101c32"/>
                </a:solidFill>
                <a:latin typeface="Arial"/>
              </a:rPr>
              <a:t>(п. 25.3.2 обновленного</a:t>
            </a:r>
            <a:br/>
            <a:r>
              <a:rPr b="1" lang="ru-RU" sz="1800" spc="-1" strike="noStrike">
                <a:solidFill>
                  <a:srgbClr val="101c32"/>
                </a:solidFill>
                <a:latin typeface="Arial"/>
              </a:rPr>
              <a:t> ФГОС ООО)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0" name="TextShape 4"/>
          <p:cNvSpPr txBox="1"/>
          <p:nvPr/>
        </p:nvSpPr>
        <p:spPr>
          <a:xfrm>
            <a:off x="-273600" y="668160"/>
            <a:ext cx="4718160" cy="898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1" lang="ru-RU" sz="3000" spc="-1" strike="noStrike">
                <a:solidFill>
                  <a:srgbClr val="101c32"/>
                </a:solidFill>
                <a:latin typeface="Arial"/>
              </a:rPr>
              <a:t>Второй </a:t>
            </a:r>
            <a:br/>
            <a:r>
              <a:rPr b="1" lang="ru-RU" sz="3000" spc="-1" strike="noStrike">
                <a:solidFill>
                  <a:srgbClr val="101c32"/>
                </a:solidFill>
                <a:latin typeface="Arial"/>
              </a:rPr>
              <a:t>иностранный язык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1" name="Рисунок 21" descr="logo-emblem-symbol-bookmark-photos-72050.png"/>
          <p:cNvPicPr/>
          <p:nvPr/>
        </p:nvPicPr>
        <p:blipFill>
          <a:blip r:embed="rId3"/>
          <a:stretch/>
        </p:blipFill>
        <p:spPr>
          <a:xfrm>
            <a:off x="4710600" y="5207040"/>
            <a:ext cx="4433040" cy="1218960"/>
          </a:xfrm>
          <a:prstGeom prst="rect">
            <a:avLst/>
          </a:prstGeom>
          <a:ln w="0">
            <a:noFill/>
          </a:ln>
        </p:spPr>
      </p:pic>
      <p:sp>
        <p:nvSpPr>
          <p:cNvPr id="132" name="CustomShape 5"/>
          <p:cNvSpPr/>
          <p:nvPr/>
        </p:nvSpPr>
        <p:spPr>
          <a:xfrm>
            <a:off x="4744080" y="5200200"/>
            <a:ext cx="436140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Times New Roman"/>
              </a:rPr>
              <a:t>Требования по второму иностранному языку есть </a:t>
            </a:r>
            <a:br/>
            <a:r>
              <a:rPr b="1" lang="ru-RU" sz="1800" spc="-1" strike="noStrike">
                <a:solidFill>
                  <a:srgbClr val="ffffff"/>
                </a:solidFill>
                <a:latin typeface="Arial"/>
                <a:ea typeface="Times New Roman"/>
              </a:rPr>
              <a:t>в п. 40.3 обновленного ФГОС ООО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"/>
          <p:cNvGrpSpPr/>
          <p:nvPr/>
        </p:nvGrpSpPr>
        <p:grpSpPr>
          <a:xfrm>
            <a:off x="0" y="400680"/>
            <a:ext cx="9144000" cy="2394360"/>
            <a:chOff x="0" y="400680"/>
            <a:chExt cx="9144000" cy="2394360"/>
          </a:xfrm>
        </p:grpSpPr>
        <p:pic>
          <p:nvPicPr>
            <p:cNvPr id="134" name="Рисунок 3" descr="transparent-network-6.png"/>
            <p:cNvPicPr/>
            <p:nvPr/>
          </p:nvPicPr>
          <p:blipFill>
            <a:blip r:embed="rId1"/>
            <a:srcRect l="0" t="0" r="51812" b="0"/>
            <a:stretch/>
          </p:blipFill>
          <p:spPr>
            <a:xfrm>
              <a:off x="0" y="400680"/>
              <a:ext cx="4406400" cy="2394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5" name="Рисунок 7" descr="transparent-network-6.png"/>
            <p:cNvPicPr/>
            <p:nvPr/>
          </p:nvPicPr>
          <p:blipFill>
            <a:blip r:embed="rId2"/>
            <a:srcRect l="0" t="0" r="51812" b="0"/>
            <a:stretch/>
          </p:blipFill>
          <p:spPr>
            <a:xfrm flipH="1">
              <a:off x="4381920" y="400680"/>
              <a:ext cx="4762080" cy="23943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36" name="Рисунок 10" descr="22Q58PICm7ry58PICSf37vcdc_PIC2018.png"/>
          <p:cNvPicPr/>
          <p:nvPr/>
        </p:nvPicPr>
        <p:blipFill>
          <a:blip r:embed="rId3"/>
          <a:srcRect l="0" t="7006" r="47168" b="68223"/>
          <a:stretch/>
        </p:blipFill>
        <p:spPr>
          <a:xfrm>
            <a:off x="3666600" y="3502080"/>
            <a:ext cx="4892760" cy="2669760"/>
          </a:xfrm>
          <a:prstGeom prst="rect">
            <a:avLst/>
          </a:prstGeom>
          <a:ln w="0">
            <a:noFill/>
          </a:ln>
        </p:spPr>
      </p:pic>
      <p:pic>
        <p:nvPicPr>
          <p:cNvPr id="137" name="Рисунок 11" descr="sm_full.png"/>
          <p:cNvPicPr/>
          <p:nvPr/>
        </p:nvPicPr>
        <p:blipFill>
          <a:blip r:embed="rId4"/>
          <a:stretch/>
        </p:blipFill>
        <p:spPr>
          <a:xfrm>
            <a:off x="501480" y="4029840"/>
            <a:ext cx="2857320" cy="2571480"/>
          </a:xfrm>
          <a:prstGeom prst="rect">
            <a:avLst/>
          </a:prstGeom>
          <a:ln w="0">
            <a:noFill/>
          </a:ln>
        </p:spPr>
      </p:pic>
      <p:pic>
        <p:nvPicPr>
          <p:cNvPr id="138" name="Рисунок 23" descr="22Q58PICm7ry58PICSf37vcdc_PIC2018.png"/>
          <p:cNvPicPr/>
          <p:nvPr/>
        </p:nvPicPr>
        <p:blipFill>
          <a:blip r:embed="rId5"/>
          <a:srcRect l="52278" t="7006" r="0" b="68223"/>
          <a:stretch/>
        </p:blipFill>
        <p:spPr>
          <a:xfrm>
            <a:off x="4521240" y="1606680"/>
            <a:ext cx="4787640" cy="2496960"/>
          </a:xfrm>
          <a:prstGeom prst="rect">
            <a:avLst/>
          </a:prstGeom>
          <a:ln w="0">
            <a:noFill/>
          </a:ln>
        </p:spPr>
      </p:pic>
      <p:pic>
        <p:nvPicPr>
          <p:cNvPr id="139" name="Рисунок 24" descr="arrow-banner-2.png"/>
          <p:cNvPicPr/>
          <p:nvPr/>
        </p:nvPicPr>
        <p:blipFill>
          <a:blip r:embed="rId6"/>
          <a:srcRect l="4590" t="0" r="0" b="0"/>
          <a:stretch/>
        </p:blipFill>
        <p:spPr>
          <a:xfrm>
            <a:off x="204840" y="1468800"/>
            <a:ext cx="4482720" cy="2381760"/>
          </a:xfrm>
          <a:prstGeom prst="rect">
            <a:avLst/>
          </a:prstGeom>
          <a:ln w="0">
            <a:noFill/>
          </a:ln>
        </p:spPr>
      </p:pic>
      <p:grpSp>
        <p:nvGrpSpPr>
          <p:cNvPr id="140" name="Group 2"/>
          <p:cNvGrpSpPr/>
          <p:nvPr/>
        </p:nvGrpSpPr>
        <p:grpSpPr>
          <a:xfrm>
            <a:off x="879480" y="198000"/>
            <a:ext cx="7156080" cy="642240"/>
            <a:chOff x="879480" y="198000"/>
            <a:chExt cx="7156080" cy="642240"/>
          </a:xfrm>
        </p:grpSpPr>
        <p:sp>
          <p:nvSpPr>
            <p:cNvPr id="141" name="CustomShape 3"/>
            <p:cNvSpPr/>
            <p:nvPr/>
          </p:nvSpPr>
          <p:spPr>
            <a:xfrm>
              <a:off x="1162080" y="198000"/>
              <a:ext cx="6873480" cy="64224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</p:sp>
        <p:pic>
          <p:nvPicPr>
            <p:cNvPr id="142" name="Picture 87" descr="Picture2"/>
            <p:cNvPicPr/>
            <p:nvPr/>
          </p:nvPicPr>
          <p:blipFill>
            <a:blip r:embed="rId7"/>
            <a:stretch/>
          </p:blipFill>
          <p:spPr>
            <a:xfrm>
              <a:off x="879480" y="455760"/>
              <a:ext cx="519840" cy="101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3" name="CustomShape 4"/>
            <p:cNvSpPr/>
            <p:nvPr/>
          </p:nvSpPr>
          <p:spPr>
            <a:xfrm>
              <a:off x="1395000" y="228960"/>
              <a:ext cx="6495840" cy="51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800" spc="-1" strike="noStrike">
                  <a:solidFill>
                    <a:srgbClr val="c00000"/>
                  </a:solidFill>
                  <a:latin typeface="Arial"/>
                </a:rPr>
                <a:t>Личностные результаты</a:t>
              </a:r>
              <a:endParaRPr b="0" lang="ru-RU" sz="2800" spc="-1" strike="noStrike">
                <a:latin typeface="Arial"/>
              </a:endParaRPr>
            </a:p>
          </p:txBody>
        </p:sp>
      </p:grpSp>
      <p:sp>
        <p:nvSpPr>
          <p:cNvPr id="144" name="CustomShape 5"/>
          <p:cNvSpPr/>
          <p:nvPr/>
        </p:nvSpPr>
        <p:spPr>
          <a:xfrm>
            <a:off x="136440" y="1964160"/>
            <a:ext cx="248868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Times New Roman"/>
              </a:rPr>
              <a:t>В обновленном ФГОС разделили</a:t>
            </a:r>
            <a:br/>
            <a:r>
              <a:rPr b="1" lang="ru-RU" sz="1800" spc="-1" strike="noStrike">
                <a:solidFill>
                  <a:srgbClr val="ffffff"/>
                </a:solidFill>
                <a:latin typeface="Arial"/>
                <a:ea typeface="Times New Roman"/>
              </a:rPr>
              <a:t>личностные результаты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Times New Roman"/>
              </a:rPr>
              <a:t>на две группы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5" name="CustomShape 6"/>
          <p:cNvSpPr/>
          <p:nvPr/>
        </p:nvSpPr>
        <p:spPr>
          <a:xfrm>
            <a:off x="3065400" y="2444400"/>
            <a:ext cx="10450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Times New Roman"/>
              </a:rPr>
              <a:t>(п. 9.1 </a:t>
            </a:r>
            <a:br/>
            <a:r>
              <a:rPr b="1" lang="ru-RU" sz="1800" spc="-1" strike="noStrike">
                <a:solidFill>
                  <a:srgbClr val="ffffff"/>
                </a:solidFill>
                <a:latin typeface="Arial"/>
                <a:ea typeface="Times New Roman"/>
              </a:rPr>
              <a:t>и п. 9.2)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6" name="CustomShape 7"/>
          <p:cNvSpPr/>
          <p:nvPr/>
        </p:nvSpPr>
        <p:spPr>
          <a:xfrm>
            <a:off x="4983840" y="2253600"/>
            <a:ext cx="370260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2f5597"/>
                </a:solidFill>
                <a:latin typeface="Arial"/>
                <a:ea typeface="Times New Roman"/>
              </a:rPr>
              <a:t>Первая группа – </a:t>
            </a:r>
            <a:br/>
            <a:r>
              <a:rPr b="1" lang="ru-RU" sz="2400" spc="-1" strike="noStrike">
                <a:solidFill>
                  <a:srgbClr val="2f5597"/>
                </a:solidFill>
                <a:latin typeface="Arial"/>
                <a:ea typeface="Times New Roman"/>
              </a:rPr>
              <a:t>социально значимые понятия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47" name="CustomShape 8"/>
          <p:cNvSpPr/>
          <p:nvPr/>
        </p:nvSpPr>
        <p:spPr>
          <a:xfrm>
            <a:off x="4383720" y="4063320"/>
            <a:ext cx="3702600" cy="161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2f5597"/>
                </a:solidFill>
                <a:latin typeface="Arial"/>
                <a:ea typeface="Times New Roman"/>
              </a:rPr>
              <a:t>Вторая группа – </a:t>
            </a:r>
            <a:br/>
            <a:r>
              <a:rPr b="1" lang="ru-RU" sz="2000" spc="-1" strike="noStrike">
                <a:solidFill>
                  <a:srgbClr val="2f5597"/>
                </a:solidFill>
                <a:latin typeface="Arial"/>
                <a:ea typeface="Times New Roman"/>
              </a:rPr>
              <a:t>позитивные ценностные отношения и социально значимые навыки, умения и способности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Рисунок 15" descr=""/>
          <p:cNvPicPr/>
          <p:nvPr/>
        </p:nvPicPr>
        <p:blipFill>
          <a:blip r:embed="rId1"/>
          <a:srcRect l="0" t="0" r="0" b="1369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731179901"/>
              </p:ext>
            </p:extLst>
          </p:nvPr>
        </p:nvGraphicFramePr>
        <p:xfrm>
          <a:off x="185040" y="195840"/>
          <a:ext cx="8773560" cy="62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9" name="Рисунок 4" descr="the-office-buddy.png"/>
          <p:cNvPicPr/>
          <p:nvPr/>
        </p:nvPicPr>
        <p:blipFill>
          <a:blip r:embed="rId7"/>
          <a:stretch/>
        </p:blipFill>
        <p:spPr>
          <a:xfrm>
            <a:off x="5535000" y="3988800"/>
            <a:ext cx="3031560" cy="2868840"/>
          </a:xfrm>
          <a:prstGeom prst="rect">
            <a:avLst/>
          </a:prstGeom>
          <a:ln w="0">
            <a:noFill/>
          </a:ln>
        </p:spPr>
      </p:pic>
      <p:pic>
        <p:nvPicPr>
          <p:cNvPr id="150" name="Содержимое 3" descr="0_9d65e_d34e66ae_S.jpg"/>
          <p:cNvPicPr/>
          <p:nvPr/>
        </p:nvPicPr>
        <p:blipFill>
          <a:blip r:embed="rId8"/>
          <a:stretch/>
        </p:blipFill>
        <p:spPr>
          <a:xfrm>
            <a:off x="1553040" y="5587920"/>
            <a:ext cx="1019160" cy="101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Рисунок 3" descr="image (1).jpg"/>
          <p:cNvPicPr/>
          <p:nvPr/>
        </p:nvPicPr>
        <p:blipFill>
          <a:blip r:embed="rId1"/>
          <a:srcRect l="11653" t="0" r="22320" b="0"/>
          <a:stretch/>
        </p:blipFill>
        <p:spPr>
          <a:xfrm>
            <a:off x="0" y="1143000"/>
            <a:ext cx="5660280" cy="5714640"/>
          </a:xfrm>
          <a:prstGeom prst="rect">
            <a:avLst/>
          </a:prstGeom>
          <a:ln w="0">
            <a:noFill/>
          </a:ln>
        </p:spPr>
      </p:pic>
      <p:sp>
        <p:nvSpPr>
          <p:cNvPr id="152" name="TextShape 1"/>
          <p:cNvSpPr txBox="1"/>
          <p:nvPr/>
        </p:nvSpPr>
        <p:spPr>
          <a:xfrm>
            <a:off x="805680" y="299880"/>
            <a:ext cx="7445520" cy="898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1" lang="ru-RU" sz="4800" spc="-1" strike="noStrike">
                <a:solidFill>
                  <a:srgbClr val="9f3775"/>
                </a:solidFill>
                <a:latin typeface="Calibri"/>
              </a:rPr>
              <a:t>Новый перечень УУД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3" name="Рисунок 9" descr="22Q58PICm7ry58PICSf37vcdc_PIC2018.png"/>
          <p:cNvPicPr/>
          <p:nvPr/>
        </p:nvPicPr>
        <p:blipFill>
          <a:blip r:embed="rId2"/>
          <a:srcRect l="277" t="35496" r="50848" b="37877"/>
          <a:stretch/>
        </p:blipFill>
        <p:spPr>
          <a:xfrm>
            <a:off x="5442840" y="2873880"/>
            <a:ext cx="3004200" cy="1247760"/>
          </a:xfrm>
          <a:prstGeom prst="rect">
            <a:avLst/>
          </a:prstGeom>
          <a:ln w="0">
            <a:noFill/>
          </a:ln>
        </p:spPr>
      </p:pic>
      <p:pic>
        <p:nvPicPr>
          <p:cNvPr id="154" name="Рисунок 11" descr="22Q58PICm7ry58PICSf37vcdc_PIC2018.png"/>
          <p:cNvPicPr/>
          <p:nvPr/>
        </p:nvPicPr>
        <p:blipFill>
          <a:blip r:embed="rId3"/>
          <a:srcRect l="0" t="67403" r="49441" b="10725"/>
          <a:stretch/>
        </p:blipFill>
        <p:spPr>
          <a:xfrm>
            <a:off x="5544360" y="3991320"/>
            <a:ext cx="2917080" cy="1211760"/>
          </a:xfrm>
          <a:prstGeom prst="rect">
            <a:avLst/>
          </a:prstGeom>
          <a:ln w="0">
            <a:noFill/>
          </a:ln>
        </p:spPr>
      </p:pic>
      <p:pic>
        <p:nvPicPr>
          <p:cNvPr id="155" name="Рисунок 12" descr="22Q58PICm7ry58PICSf37vcdc_PIC2018.png"/>
          <p:cNvPicPr/>
          <p:nvPr/>
        </p:nvPicPr>
        <p:blipFill>
          <a:blip r:embed="rId4"/>
          <a:srcRect l="0" t="8982" r="47883" b="68835"/>
          <a:stretch/>
        </p:blipFill>
        <p:spPr>
          <a:xfrm>
            <a:off x="5609880" y="2031840"/>
            <a:ext cx="2677680" cy="957600"/>
          </a:xfrm>
          <a:prstGeom prst="rect">
            <a:avLst/>
          </a:prstGeom>
          <a:ln w="0">
            <a:noFill/>
          </a:ln>
        </p:spPr>
      </p:pic>
      <p:pic>
        <p:nvPicPr>
          <p:cNvPr id="156" name="Рисунок 13" descr="22Q58PICm7ry58PICSf37vcdc_PIC2018.png"/>
          <p:cNvPicPr/>
          <p:nvPr/>
        </p:nvPicPr>
        <p:blipFill>
          <a:blip r:embed="rId5"/>
          <a:srcRect l="48022" t="35919" r="0" b="35764"/>
          <a:stretch/>
        </p:blipFill>
        <p:spPr>
          <a:xfrm>
            <a:off x="5472000" y="5007600"/>
            <a:ext cx="2960640" cy="1850040"/>
          </a:xfrm>
          <a:prstGeom prst="rect">
            <a:avLst/>
          </a:prstGeom>
          <a:ln w="0">
            <a:noFill/>
          </a:ln>
        </p:spPr>
      </p:pic>
      <p:pic>
        <p:nvPicPr>
          <p:cNvPr id="157" name="Рисунок 14" descr="22Q58PICm7ry58PICSf37vcdc_PIC2018.png"/>
          <p:cNvPicPr/>
          <p:nvPr/>
        </p:nvPicPr>
        <p:blipFill>
          <a:blip r:embed="rId6"/>
          <a:srcRect l="52544" t="9189" r="0" b="68628"/>
          <a:stretch/>
        </p:blipFill>
        <p:spPr>
          <a:xfrm>
            <a:off x="5718600" y="1073880"/>
            <a:ext cx="2612160" cy="943200"/>
          </a:xfrm>
          <a:prstGeom prst="rect">
            <a:avLst/>
          </a:prstGeom>
          <a:ln w="0"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5897880" y="1314000"/>
            <a:ext cx="2108880" cy="364680"/>
          </a:xfrm>
          <a:prstGeom prst="rect">
            <a:avLst/>
          </a:prstGeom>
          <a:noFill/>
          <a:ln w="0">
            <a:noFill/>
          </a:ln>
        </p:spPr>
        <p:style>
          <a:lnRef idx="2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29481"/>
                </a:solidFill>
                <a:latin typeface="Arial"/>
                <a:ea typeface="Times New Roman"/>
              </a:rPr>
              <a:t>Познавательные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4731480" y="5312160"/>
            <a:ext cx="457164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29481"/>
                </a:solidFill>
                <a:latin typeface="Arial"/>
              </a:rPr>
              <a:t>Умения </a:t>
            </a:r>
            <a:br/>
            <a:r>
              <a:rPr b="1" lang="ru-RU" sz="1800" spc="-1" strike="noStrike">
                <a:solidFill>
                  <a:srgbClr val="129481"/>
                </a:solidFill>
                <a:latin typeface="Arial"/>
              </a:rPr>
              <a:t> участвовать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29481"/>
                </a:solidFill>
                <a:latin typeface="Arial"/>
              </a:rPr>
              <a:t>в совместной</a:t>
            </a:r>
            <a:br/>
            <a:r>
              <a:rPr b="1" lang="ru-RU" sz="1800" spc="-1" strike="noStrike">
                <a:solidFill>
                  <a:srgbClr val="129481"/>
                </a:solidFill>
                <a:latin typeface="Arial"/>
              </a:rPr>
              <a:t> деятельности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6026760" y="2286360"/>
            <a:ext cx="1802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29481"/>
                </a:solidFill>
                <a:latin typeface="Arial"/>
              </a:rPr>
              <a:t>Регулятивные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1" name="CustomShape 5"/>
          <p:cNvSpPr/>
          <p:nvPr/>
        </p:nvSpPr>
        <p:spPr>
          <a:xfrm>
            <a:off x="5595120" y="4325040"/>
            <a:ext cx="28371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129481"/>
                </a:solidFill>
                <a:latin typeface="Arial"/>
              </a:rPr>
              <a:t>Умения работать </a:t>
            </a:r>
            <a:br/>
            <a:r>
              <a:rPr b="1" lang="ru-RU" sz="1800" spc="-1" strike="noStrike">
                <a:solidFill>
                  <a:srgbClr val="129481"/>
                </a:solidFill>
                <a:latin typeface="Arial"/>
              </a:rPr>
              <a:t>с информацией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2" name="CustomShape 6"/>
          <p:cNvSpPr/>
          <p:nvPr/>
        </p:nvSpPr>
        <p:spPr>
          <a:xfrm>
            <a:off x="5835240" y="3287880"/>
            <a:ext cx="2291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129481"/>
                </a:solidFill>
                <a:latin typeface="Arial"/>
              </a:rPr>
              <a:t>Коммуникативные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63" name="Рисунок 20" descr="vector-banner-graphics-design-png-3.png"/>
          <p:cNvPicPr/>
          <p:nvPr/>
        </p:nvPicPr>
        <p:blipFill>
          <a:blip r:embed="rId7"/>
          <a:srcRect l="50434" t="36772" r="0" b="38537"/>
          <a:stretch/>
        </p:blipFill>
        <p:spPr>
          <a:xfrm>
            <a:off x="2438280" y="5413680"/>
            <a:ext cx="2966760" cy="1160640"/>
          </a:xfrm>
          <a:prstGeom prst="rect">
            <a:avLst/>
          </a:prstGeom>
          <a:ln w="0">
            <a:noFill/>
          </a:ln>
        </p:spPr>
      </p:pic>
      <p:sp>
        <p:nvSpPr>
          <p:cNvPr id="164" name="CustomShape 7"/>
          <p:cNvSpPr/>
          <p:nvPr/>
        </p:nvSpPr>
        <p:spPr>
          <a:xfrm>
            <a:off x="2409480" y="5497200"/>
            <a:ext cx="29023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afefe"/>
                </a:solidFill>
                <a:latin typeface="Arial"/>
              </a:rPr>
              <a:t>П. 35 </a:t>
            </a:r>
            <a:br/>
            <a:r>
              <a:rPr b="1" lang="ru-RU" sz="1800" spc="-1" strike="noStrike">
                <a:solidFill>
                  <a:srgbClr val="cafefe"/>
                </a:solidFill>
                <a:latin typeface="Arial"/>
              </a:rPr>
              <a:t>обновленного ФГОС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6" name="Рисунок 5" descr=""/>
          <p:cNvPicPr/>
          <p:nvPr/>
        </p:nvPicPr>
        <p:blipFill>
          <a:blip r:embed="rId1"/>
          <a:srcRect l="0" t="0" r="0" b="1369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67" name="Picture 4" descr="C:\Users\overmakova\Desktop\Презентации. Материал\Для оформления\Блоки - универсалка\b4615be6743a0d7b422c29f63745261e.png"/>
          <p:cNvPicPr/>
          <p:nvPr/>
        </p:nvPicPr>
        <p:blipFill>
          <a:blip r:embed="rId2"/>
          <a:stretch/>
        </p:blipFill>
        <p:spPr>
          <a:xfrm rot="809400">
            <a:off x="336240" y="-459720"/>
            <a:ext cx="6978240" cy="6428520"/>
          </a:xfrm>
          <a:prstGeom prst="rect">
            <a:avLst/>
          </a:prstGeom>
          <a:ln w="0">
            <a:noFill/>
          </a:ln>
        </p:spPr>
      </p:pic>
      <p:sp>
        <p:nvSpPr>
          <p:cNvPr id="168" name="TextShape 2"/>
          <p:cNvSpPr txBox="1"/>
          <p:nvPr/>
        </p:nvSpPr>
        <p:spPr>
          <a:xfrm>
            <a:off x="152280" y="685800"/>
            <a:ext cx="8991360" cy="261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br/>
            <a:r>
              <a:rPr b="1" lang="ru-RU" sz="6000" spc="-1" strike="noStrike">
                <a:solidFill>
                  <a:srgbClr val="b900fa"/>
                </a:solidFill>
                <a:latin typeface="Arial"/>
              </a:rPr>
              <a:t>Обновленный</a:t>
            </a:r>
            <a:br/>
            <a:r>
              <a:rPr b="1" lang="ru-RU" sz="6000" spc="-1" strike="noStrike">
                <a:solidFill>
                  <a:srgbClr val="b900fa"/>
                </a:solidFill>
                <a:latin typeface="Arial"/>
              </a:rPr>
              <a:t>ФГОС основного общего образования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9" name="Рисунок 12" descr="14G58PIC1RFEzTcUaiCjh_PIC2018.png"/>
          <p:cNvPicPr/>
          <p:nvPr/>
        </p:nvPicPr>
        <p:blipFill>
          <a:blip r:embed="rId3"/>
          <a:srcRect l="3502" t="35824" r="0" b="20001"/>
          <a:stretch/>
        </p:blipFill>
        <p:spPr>
          <a:xfrm>
            <a:off x="946800" y="3450960"/>
            <a:ext cx="7441920" cy="3406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</TotalTime>
  <Application>LibreOffice/7.0.1.2$Windows_X86_64 LibreOffice_project/7cbcfc562f6eb6708b5ff7d7397325de9e764452</Application>
  <Words>154</Words>
  <Paragraphs>54</Paragraphs>
  <Company>PJSC "New Engineering Technologies"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2016-11-18T14:12:19Z</dcterms:created>
  <dc:creator>Markasian, Pavel (KIEVH)</dc:creator>
  <dc:description/>
  <dc:language>ru-RU</dc:language>
  <cp:lastModifiedBy/>
  <dcterms:modified xsi:type="dcterms:W3CDTF">2022-04-12T15:29:59Z</dcterms:modified>
  <cp:revision>120</cp:revision>
  <dc:subject/>
  <dc:title>Name of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PJSC "New Engineering Technologies"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8</vt:i4>
  </property>
</Properties>
</file>