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4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5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72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72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4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98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0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2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8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6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5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3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1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0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1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890F-D094-402C-9A6E-F47A03A43F4B}" type="datetimeFigureOut">
              <a:rPr lang="ru-RU" smtClean="0"/>
              <a:t>12.03.24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71;&#1057;&#1086;&#1079;&#1076;&#1072;&#1085;&#1080;&#1077;%20&#1086;&#1073;&#1086;&#1073;&#1097;&#1072;&#1102;&#1097;&#1080;&#1093;%20&#1084;&#1080;&#1085;&#1080;%20&#1083;&#1077;&#1087;&#1073;&#1091;&#1082;&#1086;&#1074;%20&#1085;&#1072;%20&#1091;&#1088;&#1086;&#1082;&#1072;&#1093;%20&#1088;&#1091;&#1089;&#1089;&#1082;&#1086;&#1075;&#1086;%20&#1103;&#1079;&#1099;&#1082;&#1072;,%20&#1083;&#1080;&#1090;&#1077;&#1088;&#1072;&#1090;&#1091;&#1088;&#1085;&#1086;&#1075;&#1086;%20&#1095;&#1090;&#1077;&#1085;&#1080;&#1103;,%20&#1084;&#1072;&#1090;&#1077;&#1084;&#1072;&#1090;&#1080;&#1082;&#1080;,%20&#1086;&#1082;&#1088;&#1091;&#1078;&#1072;&#1102;&#1097;&#1077;&#1075;&#1086;%20&#1084;&#1080;&#1088;&#1072;&#187;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50376"/>
            <a:ext cx="7766936" cy="17196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ПЕДАГОГИЧЕСКИЙ СОВЕТ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2306473"/>
            <a:ext cx="8919823" cy="398514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Тема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«Качество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образования - как основной показатель работы школы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</a:p>
          <a:p>
            <a:pPr algn="ctr"/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Подготовила: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методист школы А.И.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К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утепова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1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/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необходимо сделать, чтобы учащемуся стало интересно учиться?»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сделать, чтобы педагогу интересно было учить?»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должна сделать администрация школы, чтобы обучающимся было интересно учиться, а учителям интересно было учить?»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4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307"/>
            <a:ext cx="8596668" cy="16710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нтервью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 учащимися нашей школы по вопросу «Что необходимо, чтобы тебе было интересно учиться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15" y="1710211"/>
            <a:ext cx="5538035" cy="316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07726" y="5609229"/>
            <a:ext cx="5283957" cy="1112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Подготовила: ___________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250" y="2109930"/>
            <a:ext cx="2744003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0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499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совокупность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– методический инструментарий педагогического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marL="0" indent="0" algn="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6980" y="746398"/>
            <a:ext cx="941695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Выступление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_____________«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Применение игровых технологий на уроках в начальной школе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6980" y="2779464"/>
            <a:ext cx="862538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Выступление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________________«Применение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личностно-ориентированных технологий».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8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1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Методы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 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обучения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системой последовательных действий учителя, организующего познавательную и практическую деятельность ученика, устойчиво ведущую к усвоению им содержания образования, то есть к достижению целей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ПАССИВНЫЙ МЕТОД</a:t>
            </a:r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Spm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403" y="2634018"/>
            <a:ext cx="5800298" cy="3875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5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АКТИВНЫЙ МЕТОД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Объект 3" descr="Samo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88" y="1473958"/>
            <a:ext cx="6564573" cy="4626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9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ИНТЕРАКТИВНЫЙ МЕТОД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Объект 3" descr="Simo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4" y="1828800"/>
            <a:ext cx="7519916" cy="44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36980" y="746398"/>
            <a:ext cx="941695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Выступление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_______________«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Активные методы обучения младших школьников».</a:t>
            </a:r>
            <a:endParaRPr lang="ru-RU" sz="2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380" y="2413700"/>
            <a:ext cx="941695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Выступление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________________«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Интерактивные методы обучения детей средней и старшей школы на уроках географии».</a:t>
            </a:r>
            <a:endParaRPr lang="ru-RU" sz="2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40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ПРИЁМЫ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приёмы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элементы того или иного метода, выражающие отдельные действия учителя и учащихся в процессе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ИГРА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– СОРЕВНОВАНИЕ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есколько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приёмов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19667"/>
              </p:ext>
            </p:extLst>
          </p:nvPr>
        </p:nvGraphicFramePr>
        <p:xfrm>
          <a:off x="1267725" y="2234568"/>
          <a:ext cx="812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мозговой штурм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-мини-лекция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ролевая игра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игровые упражнения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-разработка проектов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-кластеры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решение ситуационных задач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-дискуссия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-интервью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-инсценировка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-проигрывание ситуаций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-презентации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синквейн</a:t>
                      </a:r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сказки и многое другое</a:t>
                      </a:r>
                      <a:endParaRPr lang="ru-RU" sz="24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6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Выступление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Методические приёмы на уроках в начальной школе».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2197" y="2227121"/>
            <a:ext cx="8297839" cy="235756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19812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  <a:hlinkClick r:id="rId2" action="ppaction://hlinkpres?slideindex=1&amp;slidetitle="/>
              </a:rPr>
              <a:t>Выступление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  <a:hlinkClick r:id="rId2" action="ppaction://hlinkpres?slideindex=1&amp;slidetitle="/>
              </a:rPr>
              <a:t>______________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hlinkClick r:id="rId2" action="ppaction://hlinkpres?slideindex=1&amp;slidetitle="/>
              </a:rPr>
              <a:t>«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hlinkClick r:id="rId2" action="ppaction://hlinkpres?slideindex=1&amp;slidetitle="/>
              </a:rPr>
              <a:t>Создание обобщающих мини-</a:t>
            </a:r>
            <a:r>
              <a:rPr lang="ru-RU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hlinkClick r:id="rId2" action="ppaction://hlinkpres?slideindex=1&amp;slidetitle="/>
              </a:rPr>
              <a:t>лепбуков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hlinkClick r:id="rId2" action="ppaction://hlinkpres?slideindex=1&amp;slidetitle="/>
              </a:rPr>
              <a:t> на уроках русского языка, математики, литературного чтения и окружающего мира».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2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Повышение качества образования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– одна из основных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722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деятельности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 учащихся;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 их к продолжению образования;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воспитанности учащихся;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 здоровья детей;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социальной адаптации выпускников к жизни в обществе;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выполнения стандартов образования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нтервью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 учащимися нашей школы по вопросу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«Современный урок — какой он?»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37" y="2213995"/>
            <a:ext cx="6797675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6084" y="5745707"/>
            <a:ext cx="5283957" cy="1112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Подготовила: __________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7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Игра «Микрофон»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 Вам сегодня понравилось на педсовете?</a:t>
            </a:r>
          </a:p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Оправдались ли Ваши ожидания от педсовете?</a:t>
            </a:r>
          </a:p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Полезным ли был для Вас педсовет?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Узнали ли Вы что-нибудь новое?</a:t>
            </a:r>
          </a:p>
        </p:txBody>
      </p:sp>
    </p:spTree>
    <p:extLst>
      <p:ext uri="{BB962C8B-B14F-4D97-AF65-F5344CB8AC3E}">
        <p14:creationId xmlns:p14="http://schemas.microsoft.com/office/powerpoint/2010/main" val="1745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видетельства за участие в онлайн–акции «Мама, ты в мире одна…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34" y="614149"/>
            <a:ext cx="7683690" cy="56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абота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 группах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 чего же оно складывается?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2.Чтобы повысить качество образования следует: 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3.Проблемы в обеспечении качества образования: 3 группа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1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92057"/>
              </p:ext>
            </p:extLst>
          </p:nvPr>
        </p:nvGraphicFramePr>
        <p:xfrm>
          <a:off x="750628" y="0"/>
          <a:ext cx="11098924" cy="685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94629"/>
                <a:gridCol w="7304295"/>
              </a:tblGrid>
              <a:tr h="2459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чего же оно складывается?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высокого уровня профессионализма педагогов.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материально – технического обеспечения школы.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создания комфортности в обучении школьников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показателей сформированных навыков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знаний учащихся.</a:t>
                      </a:r>
                      <a:endParaRPr lang="ru-RU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3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качество образования следует: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улучшать процессы преподавания и обучения;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разнообразные методики и технологии;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применять информационно-коммуникационный подход в процессе обучения.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обеспечении качества образования: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заинтересованность неактивная позиция части родителей и учащихся в получении качественного образования, выражаемые в слабом контроле за успеваемостью детей, нежелании соблюдать требования и рекомендации педагогов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Причины снижения качества знаний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64777"/>
            <a:ext cx="9094463" cy="518614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слабый контроль за посещаемостью и со стороны родителей, и со стороны школы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занятий, как по болезни, так и без уважительных причин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единства требований к ответу обучающихся со стороны учителей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владение знаниями особенностей возрастной психологии ребёнка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мотивации к учению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пассивных форм (фронтальная, коллективная) обучения ребят над активными (групповая, проектная, системно-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лабораторная работа на предметах гуманитарного цикла, дискуссия, интерактивное и интегрированное обучение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...);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связи с родительской общественностью.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62247" y="540220"/>
            <a:ext cx="8596668" cy="39055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67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Выступление </a:t>
            </a:r>
            <a:r>
              <a:rPr lang="ru-RU" sz="67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учителя </a:t>
            </a:r>
            <a:r>
              <a:rPr lang="ru-RU" sz="67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– </a:t>
            </a:r>
            <a:r>
              <a:rPr lang="ru-RU" sz="67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логопеда</a:t>
            </a:r>
            <a:endParaRPr lang="ru-RU" sz="6700" dirty="0">
              <a:solidFill>
                <a:srgbClr val="FF0000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67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Опыт </a:t>
            </a:r>
            <a:r>
              <a:rPr lang="ru-RU" sz="67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работы по теме: «Влияние логопедической помощи на повышение качества образования в школе»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0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512813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обучающемуся не интересно учиться?»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педагогу не интересно учить?».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роли администрации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оба вопроса.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7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012"/>
            <a:ext cx="10513830" cy="1698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нтервью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 учащимися нашей школы по вопросу  «Когда обучающемуся не интересно учиться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8" y="2365304"/>
            <a:ext cx="6797997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96084" y="5745707"/>
            <a:ext cx="5283957" cy="1112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Подготовила: __________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5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«Какого педагога вы хотите видеть на своих занятиях?»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Отразите на листе бумаги «сегодняшнего» педагога.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«Какого педагога - коллегу вы хотите видеть рядом с собой?»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Отразите на листе бумаги «сегодняшнего» педагога.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«Каким должен быть современный педагог?»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6478"/>
            <a:ext cx="8596668" cy="17939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нтервью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 учащимися нашей школы по вопросу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Какого педагога дети хотят видеть на занятиях?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8" y="2365304"/>
            <a:ext cx="6797997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6084" y="5745707"/>
            <a:ext cx="5283957" cy="1112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Подготовила: __________.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0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415</Words>
  <Application>Microsoft Office PowerPoint</Application>
  <PresentationFormat>Произвольный</PresentationFormat>
  <Paragraphs>103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Грань</vt:lpstr>
      <vt:lpstr>ПЕДАГОГИЧЕСКИЙ СОВЕТ</vt:lpstr>
      <vt:lpstr>Повышение качества образования – одна из основных задач</vt:lpstr>
      <vt:lpstr>Работа в группах</vt:lpstr>
      <vt:lpstr>Презентация PowerPoint</vt:lpstr>
      <vt:lpstr>Причины снижения качества знаний </vt:lpstr>
      <vt:lpstr>Работа в группах</vt:lpstr>
      <vt:lpstr>Интервью с учащимися нашей школы по вопросу  «Когда обучающемуся не интересно учиться».  </vt:lpstr>
      <vt:lpstr>Работа в группах</vt:lpstr>
      <vt:lpstr>Интервью с учащимися нашей школы по вопросу «Какого педагога дети хотят видеть на занятиях?» </vt:lpstr>
      <vt:lpstr>Работа в группах</vt:lpstr>
      <vt:lpstr>Интервью с учащимися нашей школы по вопросу «Что необходимо, чтобы тебе было интересно учиться?»</vt:lpstr>
      <vt:lpstr>Педагогические технологии</vt:lpstr>
      <vt:lpstr>Методы обучения</vt:lpstr>
      <vt:lpstr>Работа в группах</vt:lpstr>
      <vt:lpstr>АКТИВНЫЙ МЕТОД</vt:lpstr>
      <vt:lpstr>ИНТЕРАКТИВНЫЙ МЕТОД</vt:lpstr>
      <vt:lpstr>ПРИЁМЫ</vt:lpstr>
      <vt:lpstr>ИГРА – СОРЕВНОВАНИЕ</vt:lpstr>
      <vt:lpstr>Выступление «Методические приёмы на уроках в начальной школе».</vt:lpstr>
      <vt:lpstr>Интервью с учащимися нашей школы по вопросу «Современный урок — какой он?»</vt:lpstr>
      <vt:lpstr>Игра «Микрофон»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Богданова</dc:creator>
  <cp:lastModifiedBy>schkola</cp:lastModifiedBy>
  <cp:revision>22</cp:revision>
  <dcterms:created xsi:type="dcterms:W3CDTF">2023-12-07T02:53:28Z</dcterms:created>
  <dcterms:modified xsi:type="dcterms:W3CDTF">2024-03-12T09:24:01Z</dcterms:modified>
</cp:coreProperties>
</file>